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51" r:id="rId5"/>
    <p:sldMasterId id="2147483752" r:id="rId6"/>
    <p:sldMasterId id="2147483753" r:id="rId7"/>
    <p:sldMasterId id="2147483754" r:id="rId8"/>
    <p:sldMasterId id="2147483755" r:id="rId9"/>
    <p:sldMasterId id="2147483756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290" r:id="rId46"/>
    <p:sldId id="291" r:id="rId47"/>
    <p:sldId id="292" r:id="rId48"/>
    <p:sldId id="293" r:id="rId49"/>
  </p:sldIdLst>
  <p:sldSz cy="5143500" cx="9144000"/>
  <p:notesSz cx="6858000" cy="9144000"/>
  <p:embeddedFontLst>
    <p:embeddedFont>
      <p:font typeface="Montserrat SemiBold"/>
      <p:regular r:id="rId50"/>
      <p:bold r:id="rId51"/>
      <p:italic r:id="rId52"/>
      <p:boldItalic r:id="rId53"/>
    </p:embeddedFont>
    <p:embeddedFont>
      <p:font typeface="Roboto"/>
      <p:regular r:id="rId54"/>
      <p:bold r:id="rId55"/>
      <p:italic r:id="rId56"/>
      <p:boldItalic r:id="rId57"/>
    </p:embeddedFont>
    <p:embeddedFont>
      <p:font typeface="Montserrat"/>
      <p:regular r:id="rId58"/>
      <p:bold r:id="rId59"/>
      <p:italic r:id="rId60"/>
      <p:boldItalic r:id="rId61"/>
    </p:embeddedFont>
    <p:embeddedFont>
      <p:font typeface="Montserrat Medium"/>
      <p:regular r:id="rId62"/>
      <p:bold r:id="rId63"/>
      <p:italic r:id="rId64"/>
      <p:boldItalic r:id="rId65"/>
    </p:embeddedFont>
    <p:embeddedFont>
      <p:font typeface="Tahoma"/>
      <p:regular r:id="rId66"/>
      <p:bold r:id="rId67"/>
    </p:embeddedFont>
    <p:embeddedFont>
      <p:font typeface="Open Sans SemiBold"/>
      <p:regular r:id="rId68"/>
      <p:bold r:id="rId69"/>
      <p:italic r:id="rId70"/>
      <p:boldItalic r:id="rId71"/>
    </p:embeddedFont>
    <p:embeddedFont>
      <p:font typeface="Quattrocento Sans"/>
      <p:regular r:id="rId72"/>
      <p:bold r:id="rId73"/>
      <p:italic r:id="rId74"/>
      <p:boldItalic r:id="rId75"/>
    </p:embeddedFont>
    <p:embeddedFont>
      <p:font typeface="Helvetica Neue"/>
      <p:regular r:id="rId76"/>
      <p:bold r:id="rId77"/>
      <p:italic r:id="rId78"/>
      <p:boldItalic r:id="rId79"/>
    </p:embeddedFont>
    <p:embeddedFont>
      <p:font typeface="Montserrat ExtraBold"/>
      <p:bold r:id="rId80"/>
      <p:boldItalic r:id="rId81"/>
    </p:embeddedFont>
    <p:embeddedFont>
      <p:font typeface="Helvetica Neue Light"/>
      <p:regular r:id="rId82"/>
      <p:bold r:id="rId83"/>
      <p:italic r:id="rId84"/>
      <p:boldItalic r:id="rId85"/>
    </p:embeddedFont>
    <p:embeddedFont>
      <p:font typeface="Open Sans"/>
      <p:regular r:id="rId86"/>
      <p:bold r:id="rId87"/>
      <p:italic r:id="rId88"/>
      <p:boldItalic r:id="rId8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292A720-941F-4D66-8223-E6B7374D3DBB}">
  <a:tblStyle styleId="{1292A720-941F-4D66-8223-E6B7374D3DB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0B7BE1BE-F7DD-4C6D-975F-86982B0FBB25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29.xml"/><Relationship Id="rId84" Type="http://schemas.openxmlformats.org/officeDocument/2006/relationships/font" Target="fonts/HelveticaNeueLight-italic.fntdata"/><Relationship Id="rId83" Type="http://schemas.openxmlformats.org/officeDocument/2006/relationships/font" Target="fonts/HelveticaNeueLight-bold.fntdata"/><Relationship Id="rId42" Type="http://schemas.openxmlformats.org/officeDocument/2006/relationships/slide" Target="slides/slide31.xml"/><Relationship Id="rId86" Type="http://schemas.openxmlformats.org/officeDocument/2006/relationships/font" Target="fonts/OpenSans-regular.fntdata"/><Relationship Id="rId41" Type="http://schemas.openxmlformats.org/officeDocument/2006/relationships/slide" Target="slides/slide30.xml"/><Relationship Id="rId85" Type="http://schemas.openxmlformats.org/officeDocument/2006/relationships/font" Target="fonts/HelveticaNeueLight-boldItalic.fntdata"/><Relationship Id="rId44" Type="http://schemas.openxmlformats.org/officeDocument/2006/relationships/slide" Target="slides/slide33.xml"/><Relationship Id="rId88" Type="http://schemas.openxmlformats.org/officeDocument/2006/relationships/font" Target="fonts/OpenSans-italic.fntdata"/><Relationship Id="rId43" Type="http://schemas.openxmlformats.org/officeDocument/2006/relationships/slide" Target="slides/slide32.xml"/><Relationship Id="rId87" Type="http://schemas.openxmlformats.org/officeDocument/2006/relationships/font" Target="fonts/OpenSans-bold.fntdata"/><Relationship Id="rId46" Type="http://schemas.openxmlformats.org/officeDocument/2006/relationships/slide" Target="slides/slide35.xml"/><Relationship Id="rId45" Type="http://schemas.openxmlformats.org/officeDocument/2006/relationships/slide" Target="slides/slide34.xml"/><Relationship Id="rId89" Type="http://schemas.openxmlformats.org/officeDocument/2006/relationships/font" Target="fonts/OpenSans-boldItalic.fntdata"/><Relationship Id="rId80" Type="http://schemas.openxmlformats.org/officeDocument/2006/relationships/font" Target="fonts/MontserratExtraBold-bold.fntdata"/><Relationship Id="rId82" Type="http://schemas.openxmlformats.org/officeDocument/2006/relationships/font" Target="fonts/HelveticaNeueLight-regular.fntdata"/><Relationship Id="rId81" Type="http://schemas.openxmlformats.org/officeDocument/2006/relationships/font" Target="fonts/Montserrat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48" Type="http://schemas.openxmlformats.org/officeDocument/2006/relationships/slide" Target="slides/slide37.xml"/><Relationship Id="rId47" Type="http://schemas.openxmlformats.org/officeDocument/2006/relationships/slide" Target="slides/slide36.xml"/><Relationship Id="rId49" Type="http://schemas.openxmlformats.org/officeDocument/2006/relationships/slide" Target="slides/slide38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73" Type="http://schemas.openxmlformats.org/officeDocument/2006/relationships/font" Target="fonts/QuattrocentoSans-bold.fntdata"/><Relationship Id="rId72" Type="http://schemas.openxmlformats.org/officeDocument/2006/relationships/font" Target="fonts/QuattrocentoSans-regular.fntdata"/><Relationship Id="rId31" Type="http://schemas.openxmlformats.org/officeDocument/2006/relationships/slide" Target="slides/slide20.xml"/><Relationship Id="rId75" Type="http://schemas.openxmlformats.org/officeDocument/2006/relationships/font" Target="fonts/QuattrocentoSans-boldItalic.fntdata"/><Relationship Id="rId30" Type="http://schemas.openxmlformats.org/officeDocument/2006/relationships/slide" Target="slides/slide19.xml"/><Relationship Id="rId74" Type="http://schemas.openxmlformats.org/officeDocument/2006/relationships/font" Target="fonts/QuattrocentoSans-italic.fntdata"/><Relationship Id="rId33" Type="http://schemas.openxmlformats.org/officeDocument/2006/relationships/slide" Target="slides/slide22.xml"/><Relationship Id="rId77" Type="http://schemas.openxmlformats.org/officeDocument/2006/relationships/font" Target="fonts/HelveticaNeue-bold.fntdata"/><Relationship Id="rId32" Type="http://schemas.openxmlformats.org/officeDocument/2006/relationships/slide" Target="slides/slide21.xml"/><Relationship Id="rId76" Type="http://schemas.openxmlformats.org/officeDocument/2006/relationships/font" Target="fonts/HelveticaNeue-regular.fntdata"/><Relationship Id="rId35" Type="http://schemas.openxmlformats.org/officeDocument/2006/relationships/slide" Target="slides/slide24.xml"/><Relationship Id="rId79" Type="http://schemas.openxmlformats.org/officeDocument/2006/relationships/font" Target="fonts/HelveticaNeue-boldItalic.fntdata"/><Relationship Id="rId34" Type="http://schemas.openxmlformats.org/officeDocument/2006/relationships/slide" Target="slides/slide23.xml"/><Relationship Id="rId78" Type="http://schemas.openxmlformats.org/officeDocument/2006/relationships/font" Target="fonts/HelveticaNeue-italic.fntdata"/><Relationship Id="rId71" Type="http://schemas.openxmlformats.org/officeDocument/2006/relationships/font" Target="fonts/OpenSansSemiBold-boldItalic.fntdata"/><Relationship Id="rId70" Type="http://schemas.openxmlformats.org/officeDocument/2006/relationships/font" Target="fonts/OpenSansSemiBold-italic.fntdata"/><Relationship Id="rId37" Type="http://schemas.openxmlformats.org/officeDocument/2006/relationships/slide" Target="slides/slide26.xml"/><Relationship Id="rId36" Type="http://schemas.openxmlformats.org/officeDocument/2006/relationships/slide" Target="slides/slide25.xml"/><Relationship Id="rId39" Type="http://schemas.openxmlformats.org/officeDocument/2006/relationships/slide" Target="slides/slide28.xml"/><Relationship Id="rId38" Type="http://schemas.openxmlformats.org/officeDocument/2006/relationships/slide" Target="slides/slide27.xml"/><Relationship Id="rId62" Type="http://schemas.openxmlformats.org/officeDocument/2006/relationships/font" Target="fonts/MontserratMedium-regular.fntdata"/><Relationship Id="rId61" Type="http://schemas.openxmlformats.org/officeDocument/2006/relationships/font" Target="fonts/Montserrat-boldItalic.fntdata"/><Relationship Id="rId20" Type="http://schemas.openxmlformats.org/officeDocument/2006/relationships/slide" Target="slides/slide9.xml"/><Relationship Id="rId64" Type="http://schemas.openxmlformats.org/officeDocument/2006/relationships/font" Target="fonts/MontserratMedium-italic.fntdata"/><Relationship Id="rId63" Type="http://schemas.openxmlformats.org/officeDocument/2006/relationships/font" Target="fonts/MontserratMedium-bold.fntdata"/><Relationship Id="rId22" Type="http://schemas.openxmlformats.org/officeDocument/2006/relationships/slide" Target="slides/slide11.xml"/><Relationship Id="rId66" Type="http://schemas.openxmlformats.org/officeDocument/2006/relationships/font" Target="fonts/Tahoma-regular.fntdata"/><Relationship Id="rId21" Type="http://schemas.openxmlformats.org/officeDocument/2006/relationships/slide" Target="slides/slide10.xml"/><Relationship Id="rId65" Type="http://schemas.openxmlformats.org/officeDocument/2006/relationships/font" Target="fonts/MontserratMedium-boldItalic.fntdata"/><Relationship Id="rId24" Type="http://schemas.openxmlformats.org/officeDocument/2006/relationships/slide" Target="slides/slide13.xml"/><Relationship Id="rId68" Type="http://schemas.openxmlformats.org/officeDocument/2006/relationships/font" Target="fonts/OpenSansSemiBold-regular.fntdata"/><Relationship Id="rId23" Type="http://schemas.openxmlformats.org/officeDocument/2006/relationships/slide" Target="slides/slide12.xml"/><Relationship Id="rId67" Type="http://schemas.openxmlformats.org/officeDocument/2006/relationships/font" Target="fonts/Tahoma-bold.fntdata"/><Relationship Id="rId60" Type="http://schemas.openxmlformats.org/officeDocument/2006/relationships/font" Target="fonts/Montserrat-italic.fntdata"/><Relationship Id="rId26" Type="http://schemas.openxmlformats.org/officeDocument/2006/relationships/slide" Target="slides/slide15.xml"/><Relationship Id="rId25" Type="http://schemas.openxmlformats.org/officeDocument/2006/relationships/slide" Target="slides/slide14.xml"/><Relationship Id="rId69" Type="http://schemas.openxmlformats.org/officeDocument/2006/relationships/font" Target="fonts/OpenSansSemiBold-bold.fntdata"/><Relationship Id="rId28" Type="http://schemas.openxmlformats.org/officeDocument/2006/relationships/slide" Target="slides/slide17.xml"/><Relationship Id="rId27" Type="http://schemas.openxmlformats.org/officeDocument/2006/relationships/slide" Target="slides/slide16.xml"/><Relationship Id="rId29" Type="http://schemas.openxmlformats.org/officeDocument/2006/relationships/slide" Target="slides/slide18.xml"/><Relationship Id="rId51" Type="http://schemas.openxmlformats.org/officeDocument/2006/relationships/font" Target="fonts/MontserratSemiBold-bold.fntdata"/><Relationship Id="rId50" Type="http://schemas.openxmlformats.org/officeDocument/2006/relationships/font" Target="fonts/MontserratSemiBold-regular.fntdata"/><Relationship Id="rId53" Type="http://schemas.openxmlformats.org/officeDocument/2006/relationships/font" Target="fonts/MontserratSemiBold-boldItalic.fntdata"/><Relationship Id="rId52" Type="http://schemas.openxmlformats.org/officeDocument/2006/relationships/font" Target="fonts/MontserratSemiBold-italic.fntdata"/><Relationship Id="rId11" Type="http://schemas.openxmlformats.org/officeDocument/2006/relationships/notesMaster" Target="notesMasters/notesMaster1.xml"/><Relationship Id="rId55" Type="http://schemas.openxmlformats.org/officeDocument/2006/relationships/font" Target="fonts/Roboto-bold.fntdata"/><Relationship Id="rId10" Type="http://schemas.openxmlformats.org/officeDocument/2006/relationships/slideMaster" Target="slideMasters/slideMaster6.xml"/><Relationship Id="rId54" Type="http://schemas.openxmlformats.org/officeDocument/2006/relationships/font" Target="fonts/Roboto-regular.fntdata"/><Relationship Id="rId13" Type="http://schemas.openxmlformats.org/officeDocument/2006/relationships/slide" Target="slides/slide2.xml"/><Relationship Id="rId57" Type="http://schemas.openxmlformats.org/officeDocument/2006/relationships/font" Target="fonts/Roboto-boldItalic.fntdata"/><Relationship Id="rId12" Type="http://schemas.openxmlformats.org/officeDocument/2006/relationships/slide" Target="slides/slide1.xml"/><Relationship Id="rId56" Type="http://schemas.openxmlformats.org/officeDocument/2006/relationships/font" Target="fonts/Roboto-italic.fntdata"/><Relationship Id="rId15" Type="http://schemas.openxmlformats.org/officeDocument/2006/relationships/slide" Target="slides/slide4.xml"/><Relationship Id="rId59" Type="http://schemas.openxmlformats.org/officeDocument/2006/relationships/font" Target="fonts/Montserrat-bold.fntdata"/><Relationship Id="rId14" Type="http://schemas.openxmlformats.org/officeDocument/2006/relationships/slide" Target="slides/slide3.xml"/><Relationship Id="rId58" Type="http://schemas.openxmlformats.org/officeDocument/2006/relationships/font" Target="fonts/Montserrat-regular.fntdata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9" Type="http://schemas.openxmlformats.org/officeDocument/2006/relationships/slide" Target="slides/slide8.xml"/><Relationship Id="rId18" Type="http://schemas.openxmlformats.org/officeDocument/2006/relationships/slide" Target="slides/slide7.xml"/></Relationships>
</file>

<file path=ppt/media/image1.png>
</file>

<file path=ppt/media/image12.jpg>
</file>

<file path=ppt/media/image13.png>
</file>

<file path=ppt/media/image14.png>
</file>

<file path=ppt/media/image15.png>
</file>

<file path=ppt/media/image18.jpg>
</file>

<file path=ppt/media/image19.png>
</file>

<file path=ppt/media/image20.png>
</file>

<file path=ppt/media/image21.png>
</file>

<file path=ppt/media/image22.png>
</file>

<file path=ppt/media/image23.png>
</file>

<file path=ppt/media/image26.png>
</file>

<file path=ppt/media/image27.png>
</file>

<file path=ppt/media/image29.png>
</file>

<file path=ppt/media/image32.gif>
</file>

<file path=ppt/media/image35.png>
</file>

<file path=ppt/media/image38.png>
</file>

<file path=ppt/media/image40.jpg>
</file>

<file path=ppt/media/image41.png>
</file>

<file path=ppt/media/image42.png>
</file>

<file path=ppt/media/image43.png>
</file>

<file path=ppt/media/image46.png>
</file>

<file path=ppt/media/image47.png>
</file>

<file path=ppt/media/image48.png>
</file>

<file path=ppt/media/image5.png>
</file>

<file path=ppt/media/image51.png>
</file>

<file path=ppt/media/image53.png>
</file>

<file path=ppt/media/image58.png>
</file>

<file path=ppt/media/image59.png>
</file>

<file path=ppt/media/image60.png>
</file>

<file path=ppt/media/image61.png>
</file>

<file path=ppt/media/image62.png>
</file>

<file path=ppt/media/image64.png>
</file>

<file path=ppt/media/image65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213dc4fa4d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9" name="Google Shape;459;g1213dc4fa4d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213dc4fa4d_0_7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g1213dc4fa4d_0_7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6" name="Google Shape;566;g1213dc4fa4d_0_7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213dc4fa4d_0_8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g1213dc4fa4d_0_8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4" name="Google Shape;584;g1213dc4fa4d_0_8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213dc4fa4d_0_8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4" name="Google Shape;594;g1213dc4fa4d_0_8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5" name="Google Shape;595;g1213dc4fa4d_0_8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213dc4fa4d_0_9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5" name="Google Shape;605;g1213dc4fa4d_0_9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213dc4fa4d_0_10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5" name="Google Shape;615;g1213dc4fa4d_0_10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6" name="Google Shape;616;g1213dc4fa4d_0_10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1213dc4fa4d_0_1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0" name="Google Shape;630;g1213dc4fa4d_0_11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1" name="Google Shape;631;g1213dc4fa4d_0_11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1213dc4fa4d_0_12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40" name="Google Shape;640;g1213dc4fa4d_0_12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13dc4fa4d_0_13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1" name="Google Shape;651;g1213dc4fa4d_0_1305:notes"/>
          <p:cNvSpPr txBox="1"/>
          <p:nvPr>
            <p:ph idx="1" type="body"/>
          </p:nvPr>
        </p:nvSpPr>
        <p:spPr>
          <a:xfrm>
            <a:off x="685800" y="4400550"/>
            <a:ext cx="5486400" cy="3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2" name="Google Shape;652;g1213dc4fa4d_0_130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213dc4fa4d_0_13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4" name="Google Shape;664;g1213dc4fa4d_0_1364:notes"/>
          <p:cNvSpPr txBox="1"/>
          <p:nvPr>
            <p:ph idx="1" type="body"/>
          </p:nvPr>
        </p:nvSpPr>
        <p:spPr>
          <a:xfrm>
            <a:off x="685800" y="4400550"/>
            <a:ext cx="5486400" cy="3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5" name="Google Shape;665;g1213dc4fa4d_0_13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1213dc4fa4d_0_14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6" name="Google Shape;676;g1213dc4fa4d_0_14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4efa90ac07_0_0:notes"/>
          <p:cNvSpPr txBox="1"/>
          <p:nvPr>
            <p:ph idx="1" type="body"/>
          </p:nvPr>
        </p:nvSpPr>
        <p:spPr>
          <a:xfrm>
            <a:off x="685800" y="4400551"/>
            <a:ext cx="5486400" cy="3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8" name="Google Shape;468;g14efa90ac0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213dc4fa4d_0_15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87" name="Google Shape;687;g1213dc4fa4d_0_15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213dc4fa4d_0_17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1213dc4fa4d_0_17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1" name="Google Shape;701;g1213dc4fa4d_0_170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1213dc4fa4d_0_18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3" name="Google Shape;713;g1213dc4fa4d_0_18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4" name="Google Shape;714;g1213dc4fa4d_0_18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1213dc4fa4d_0_19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4" name="Google Shape;734;g1213dc4fa4d_0_19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213dc4fa4d_0_20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7" name="Google Shape;747;g1213dc4fa4d_0_20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1213dc4fa4d_0_21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0" name="Google Shape;760;g1213dc4fa4d_0_21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1213dc4fa4d_0_21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2" name="Google Shape;772;g1213dc4fa4d_0_21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1213dc4fa4d_0_2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4" name="Google Shape;784;g1213dc4fa4d_0_23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1213dc4fa4d_0_24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4" name="Google Shape;794;g1213dc4fa4d_0_24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213dc4fa4d_0_26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5" name="Google Shape;805;g1213dc4fa4d_0_26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213dc4fa4d_0_1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0" name="Google Shape;480;g1213dc4fa4d_0_1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1" name="Google Shape;481;g1213dc4fa4d_0_1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1213dc4fa4d_0_2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6" name="Google Shape;816;g1213dc4fa4d_0_28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1213dc4fa4d_0_29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7" name="Google Shape;827;g1213dc4fa4d_0_29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1213dc4fa4d_0_30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7" name="Google Shape;837;g1213dc4fa4d_0_30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1213dc4fa4d_0_32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47" name="Google Shape;847;g1213dc4fa4d_0_32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1213dc4fa4d_0_33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9" name="Google Shape;859;g1213dc4fa4d_0_33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1213dc4fa4d_0_34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1" name="Google Shape;871;g1213dc4fa4d_0_34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213dc4fa4d_0_35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3" name="Google Shape;883;g1213dc4fa4d_0_35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213dc4fa4d_0_37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3" name="Google Shape;893;g1213dc4fa4d_0_37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1213dc4fa4d_0_47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5" name="Google Shape;905;g1213dc4fa4d_0_47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213dc4fa4d_0_3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9" name="Google Shape;499;g1213dc4fa4d_0_3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213dc4fa4d_0_4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2" name="Google Shape;512;g1213dc4fa4d_0_4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1213dc4fa4d_0_5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3" name="Google Shape;523;g1213dc4fa4d_0_5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213dc4fa4d_0_6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3" name="Google Shape;533;g1213dc4fa4d_0_6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213dc4fa4d_0_6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5" name="Google Shape;545;g1213dc4fa4d_0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6" name="Google Shape;546;g1213dc4fa4d_0_66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213dc4fa4d_0_7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g1213dc4fa4d_0_7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5" name="Google Shape;555;g1213dc4fa4d_0_7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2.jpg"/><Relationship Id="rId3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4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Custom Layout">
  <p:cSld name="35_Custom Layout">
    <p:bg>
      <p:bgPr>
        <a:solidFill>
          <a:srgbClr val="F0F0F0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06"/>
          <p:cNvSpPr txBox="1"/>
          <p:nvPr>
            <p:ph type="title"/>
          </p:nvPr>
        </p:nvSpPr>
        <p:spPr>
          <a:xfrm>
            <a:off x="3800475" y="710026"/>
            <a:ext cx="4585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3" name="Google Shape;443;p106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9_Custom Layout">
  <p:cSld name="89_Custom Layout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07"/>
          <p:cNvSpPr txBox="1"/>
          <p:nvPr>
            <p:ph type="title"/>
          </p:nvPr>
        </p:nvSpPr>
        <p:spPr>
          <a:xfrm>
            <a:off x="1521619" y="710027"/>
            <a:ext cx="30504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6" name="Google Shape;446;p107"/>
          <p:cNvSpPr/>
          <p:nvPr>
            <p:ph idx="2" type="pic"/>
          </p:nvPr>
        </p:nvSpPr>
        <p:spPr>
          <a:xfrm>
            <a:off x="1600957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447" name="Google Shape;447;p107"/>
          <p:cNvSpPr/>
          <p:nvPr>
            <p:ph idx="3" type="pic"/>
          </p:nvPr>
        </p:nvSpPr>
        <p:spPr>
          <a:xfrm>
            <a:off x="4078818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448" name="Google Shape;448;p107"/>
          <p:cNvSpPr/>
          <p:nvPr>
            <p:ph idx="4" type="pic"/>
          </p:nvPr>
        </p:nvSpPr>
        <p:spPr>
          <a:xfrm>
            <a:off x="6556680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8"/>
          <p:cNvSpPr/>
          <p:nvPr>
            <p:ph idx="2" type="pic"/>
          </p:nvPr>
        </p:nvSpPr>
        <p:spPr>
          <a:xfrm>
            <a:off x="370663" y="1691774"/>
            <a:ext cx="2299500" cy="1987200"/>
          </a:xfrm>
          <a:prstGeom prst="rect">
            <a:avLst/>
          </a:prstGeom>
          <a:noFill/>
          <a:ln>
            <a:noFill/>
          </a:ln>
        </p:spPr>
      </p:sp>
      <p:sp>
        <p:nvSpPr>
          <p:cNvPr id="451" name="Google Shape;451;p108"/>
          <p:cNvSpPr/>
          <p:nvPr>
            <p:ph idx="3" type="pic"/>
          </p:nvPr>
        </p:nvSpPr>
        <p:spPr>
          <a:xfrm>
            <a:off x="2831230" y="1691774"/>
            <a:ext cx="2299500" cy="1987200"/>
          </a:xfrm>
          <a:prstGeom prst="rect">
            <a:avLst/>
          </a:prstGeom>
          <a:noFill/>
          <a:ln>
            <a:noFill/>
          </a:ln>
        </p:spPr>
      </p:sp>
      <p:sp>
        <p:nvSpPr>
          <p:cNvPr id="452" name="Google Shape;452;p108"/>
          <p:cNvSpPr/>
          <p:nvPr>
            <p:ph idx="4" type="pic"/>
          </p:nvPr>
        </p:nvSpPr>
        <p:spPr>
          <a:xfrm>
            <a:off x="5291796" y="1691774"/>
            <a:ext cx="2299500" cy="198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Custom Layout">
  <p:cSld name="15_Custom Layout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09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5" name="Google Shape;455;p109"/>
          <p:cNvSpPr/>
          <p:nvPr>
            <p:ph idx="2" type="pic"/>
          </p:nvPr>
        </p:nvSpPr>
        <p:spPr>
          <a:xfrm>
            <a:off x="6096000" y="0"/>
            <a:ext cx="3048000" cy="51435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456" name="Google Shape;456;p109"/>
          <p:cNvSpPr/>
          <p:nvPr>
            <p:ph idx="3" type="pic"/>
          </p:nvPr>
        </p:nvSpPr>
        <p:spPr>
          <a:xfrm>
            <a:off x="6096000" y="2412817"/>
            <a:ext cx="1171500" cy="1171500"/>
          </a:xfrm>
          <a:prstGeom prst="ellipse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_Custom Layout">
  <p:cSld name="46_Custom Layou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type="title"/>
          </p:nvPr>
        </p:nvSpPr>
        <p:spPr>
          <a:xfrm>
            <a:off x="1521619" y="710026"/>
            <a:ext cx="3050400" cy="15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14"/>
          <p:cNvSpPr/>
          <p:nvPr>
            <p:ph idx="2" type="pic"/>
          </p:nvPr>
        </p:nvSpPr>
        <p:spPr>
          <a:xfrm>
            <a:off x="4574972" y="844153"/>
            <a:ext cx="3804600" cy="42993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57" name="Google Shape;57;p15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b="1" i="0" sz="7200"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9_Custom Layout">
  <p:cSld name="89_Custom Layou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1521619" y="710027"/>
            <a:ext cx="30504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/>
          <p:nvPr>
            <p:ph idx="2" type="pic"/>
          </p:nvPr>
        </p:nvSpPr>
        <p:spPr>
          <a:xfrm>
            <a:off x="1600957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67" name="Google Shape;67;p17"/>
          <p:cNvSpPr/>
          <p:nvPr>
            <p:ph idx="3" type="pic"/>
          </p:nvPr>
        </p:nvSpPr>
        <p:spPr>
          <a:xfrm>
            <a:off x="4078818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68" name="Google Shape;68;p17"/>
          <p:cNvSpPr/>
          <p:nvPr>
            <p:ph idx="4" type="pic"/>
          </p:nvPr>
        </p:nvSpPr>
        <p:spPr>
          <a:xfrm>
            <a:off x="6556680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77" name="Google Shape;77;p19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63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b="1" i="0" sz="7200"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ctrTitle"/>
          </p:nvPr>
        </p:nvSpPr>
        <p:spPr>
          <a:xfrm>
            <a:off x="685800" y="1597820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1" name="Google Shape;81;p20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0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5" name="Google Shape;95;p23"/>
          <p:cNvSpPr txBox="1"/>
          <p:nvPr>
            <p:ph type="title"/>
          </p:nvPr>
        </p:nvSpPr>
        <p:spPr>
          <a:xfrm>
            <a:off x="481232" y="602024"/>
            <a:ext cx="81753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5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1" type="body"/>
          </p:nvPr>
        </p:nvSpPr>
        <p:spPr>
          <a:xfrm>
            <a:off x="722313" y="2180036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8" name="Google Shape;108;p26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4" name="Google Shape;114;p27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5" name="Google Shape;115;p27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7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7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1" type="body"/>
          </p:nvPr>
        </p:nvSpPr>
        <p:spPr>
          <a:xfrm>
            <a:off x="457201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1" name="Google Shape;121;p28"/>
          <p:cNvSpPr txBox="1"/>
          <p:nvPr>
            <p:ph idx="2" type="body"/>
          </p:nvPr>
        </p:nvSpPr>
        <p:spPr>
          <a:xfrm>
            <a:off x="457201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2" name="Google Shape;122;p28"/>
          <p:cNvSpPr txBox="1"/>
          <p:nvPr>
            <p:ph idx="3" type="body"/>
          </p:nvPr>
        </p:nvSpPr>
        <p:spPr>
          <a:xfrm>
            <a:off x="4645027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28"/>
          <p:cNvSpPr txBox="1"/>
          <p:nvPr>
            <p:ph idx="4" type="body"/>
          </p:nvPr>
        </p:nvSpPr>
        <p:spPr>
          <a:xfrm>
            <a:off x="4645027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28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8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8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0"/>
          <p:cNvSpPr txBox="1"/>
          <p:nvPr>
            <p:ph type="title"/>
          </p:nvPr>
        </p:nvSpPr>
        <p:spPr>
          <a:xfrm>
            <a:off x="457202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30"/>
          <p:cNvSpPr txBox="1"/>
          <p:nvPr>
            <p:ph idx="1" type="body"/>
          </p:nvPr>
        </p:nvSpPr>
        <p:spPr>
          <a:xfrm>
            <a:off x="3575051" y="204789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5" name="Google Shape;135;p30"/>
          <p:cNvSpPr txBox="1"/>
          <p:nvPr>
            <p:ph idx="2" type="body"/>
          </p:nvPr>
        </p:nvSpPr>
        <p:spPr>
          <a:xfrm>
            <a:off x="457202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36" name="Google Shape;136;p30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0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1792288" y="3600451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42" name="Google Shape;142;p31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3" name="Google Shape;143;p31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1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 rot="5400000">
            <a:off x="2874750" y="-1217399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32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2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2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3"/>
          <p:cNvSpPr txBox="1"/>
          <p:nvPr>
            <p:ph type="title"/>
          </p:nvPr>
        </p:nvSpPr>
        <p:spPr>
          <a:xfrm rot="5400000">
            <a:off x="5463750" y="1371630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3"/>
          <p:cNvSpPr txBox="1"/>
          <p:nvPr>
            <p:ph idx="1" type="body"/>
          </p:nvPr>
        </p:nvSpPr>
        <p:spPr>
          <a:xfrm rot="5400000">
            <a:off x="1272750" y="-609570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33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3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9_Custom Layout">
  <p:cSld name="89_Custom Layout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/>
          <p:nvPr>
            <p:ph type="title"/>
          </p:nvPr>
        </p:nvSpPr>
        <p:spPr>
          <a:xfrm>
            <a:off x="1521619" y="710027"/>
            <a:ext cx="30504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35"/>
          <p:cNvSpPr/>
          <p:nvPr>
            <p:ph idx="2" type="pic"/>
          </p:nvPr>
        </p:nvSpPr>
        <p:spPr>
          <a:xfrm>
            <a:off x="1600957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69" name="Google Shape;169;p35"/>
          <p:cNvSpPr/>
          <p:nvPr>
            <p:ph idx="3" type="pic"/>
          </p:nvPr>
        </p:nvSpPr>
        <p:spPr>
          <a:xfrm>
            <a:off x="4078818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70" name="Google Shape;170;p35"/>
          <p:cNvSpPr/>
          <p:nvPr>
            <p:ph idx="4" type="pic"/>
          </p:nvPr>
        </p:nvSpPr>
        <p:spPr>
          <a:xfrm>
            <a:off x="6556680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75" name="Google Shape;175;p37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b="1" i="0" sz="7200"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7_Custom Layout">
  <p:cSld name="47_Custom Layout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8"/>
          <p:cNvSpPr/>
          <p:nvPr>
            <p:ph idx="2" type="pic"/>
          </p:nvPr>
        </p:nvSpPr>
        <p:spPr>
          <a:xfrm>
            <a:off x="762000" y="0"/>
            <a:ext cx="8382000" cy="30174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_Custom Layout">
  <p:cSld name="42_Custom Layou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9"/>
          <p:cNvSpPr/>
          <p:nvPr>
            <p:ph idx="2" type="pic"/>
          </p:nvPr>
        </p:nvSpPr>
        <p:spPr>
          <a:xfrm>
            <a:off x="762000" y="0"/>
            <a:ext cx="8382000" cy="51435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Custom Layout">
  <p:cSld name="35_Custom Layout">
    <p:bg>
      <p:bgPr>
        <a:solidFill>
          <a:srgbClr val="F0F0F0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0"/>
          <p:cNvSpPr txBox="1"/>
          <p:nvPr>
            <p:ph type="title"/>
          </p:nvPr>
        </p:nvSpPr>
        <p:spPr>
          <a:xfrm>
            <a:off x="3800475" y="710026"/>
            <a:ext cx="4585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" name="Google Shape;182;p40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_Custom Layout">
  <p:cSld name="46_Custom Layou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1"/>
          <p:cNvSpPr txBox="1"/>
          <p:nvPr>
            <p:ph type="title"/>
          </p:nvPr>
        </p:nvSpPr>
        <p:spPr>
          <a:xfrm>
            <a:off x="1521619" y="710026"/>
            <a:ext cx="3050400" cy="15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5" name="Google Shape;185;p41"/>
          <p:cNvSpPr/>
          <p:nvPr>
            <p:ph idx="2" type="pic"/>
          </p:nvPr>
        </p:nvSpPr>
        <p:spPr>
          <a:xfrm>
            <a:off x="4574972" y="844153"/>
            <a:ext cx="3804600" cy="42993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2"/>
          <p:cNvSpPr/>
          <p:nvPr>
            <p:ph idx="2" type="pic"/>
          </p:nvPr>
        </p:nvSpPr>
        <p:spPr>
          <a:xfrm>
            <a:off x="370663" y="1691774"/>
            <a:ext cx="2299500" cy="19872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42"/>
          <p:cNvSpPr/>
          <p:nvPr>
            <p:ph idx="3" type="pic"/>
          </p:nvPr>
        </p:nvSpPr>
        <p:spPr>
          <a:xfrm>
            <a:off x="2831230" y="1691774"/>
            <a:ext cx="2299500" cy="19872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42"/>
          <p:cNvSpPr/>
          <p:nvPr>
            <p:ph idx="4" type="pic"/>
          </p:nvPr>
        </p:nvSpPr>
        <p:spPr>
          <a:xfrm>
            <a:off x="5291796" y="1691774"/>
            <a:ext cx="2299500" cy="198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Custom Layout">
  <p:cSld name="15_Custom Layou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3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43"/>
          <p:cNvSpPr/>
          <p:nvPr>
            <p:ph idx="2" type="pic"/>
          </p:nvPr>
        </p:nvSpPr>
        <p:spPr>
          <a:xfrm>
            <a:off x="6096000" y="0"/>
            <a:ext cx="3048000" cy="51435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93" name="Google Shape;193;p43"/>
          <p:cNvSpPr/>
          <p:nvPr>
            <p:ph idx="3" type="pic"/>
          </p:nvPr>
        </p:nvSpPr>
        <p:spPr>
          <a:xfrm>
            <a:off x="6096000" y="2412818"/>
            <a:ext cx="1171200" cy="1171500"/>
          </a:xfrm>
          <a:prstGeom prst="ellipse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 1">
  <p:cSld name="1_Custom Layout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196" name="Google Shape;196;p44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b="1" i="0" sz="7200"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_Title Slide">
  <p:cSld name="50_Title Slide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5"/>
          <p:cNvSpPr/>
          <p:nvPr>
            <p:ph idx="2" type="pic"/>
          </p:nvPr>
        </p:nvSpPr>
        <p:spPr>
          <a:xfrm>
            <a:off x="3118417" y="692398"/>
            <a:ext cx="2907300" cy="2907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4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46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46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4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8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211" name="Google Shape;211;p48"/>
          <p:cNvSpPr txBox="1"/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b="1" i="0" sz="7200"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_Title Slide">
  <p:cSld name="50_Title Slide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9"/>
          <p:cNvSpPr/>
          <p:nvPr>
            <p:ph idx="2" type="pic"/>
          </p:nvPr>
        </p:nvSpPr>
        <p:spPr>
          <a:xfrm>
            <a:off x="3118417" y="692398"/>
            <a:ext cx="2907300" cy="2907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Title Slide">
  <p:cSld name="24_Title Slide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0"/>
          <p:cNvSpPr/>
          <p:nvPr>
            <p:ph idx="2" type="pic"/>
          </p:nvPr>
        </p:nvSpPr>
        <p:spPr>
          <a:xfrm>
            <a:off x="0" y="1"/>
            <a:ext cx="9144000" cy="25716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9_Custom Layout">
  <p:cSld name="89_Custom Layou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1"/>
          <p:cNvSpPr txBox="1"/>
          <p:nvPr>
            <p:ph type="title"/>
          </p:nvPr>
        </p:nvSpPr>
        <p:spPr>
          <a:xfrm>
            <a:off x="1521619" y="710027"/>
            <a:ext cx="30504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8" name="Google Shape;218;p51"/>
          <p:cNvSpPr/>
          <p:nvPr>
            <p:ph idx="2" type="pic"/>
          </p:nvPr>
        </p:nvSpPr>
        <p:spPr>
          <a:xfrm>
            <a:off x="1600957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219" name="Google Shape;219;p51"/>
          <p:cNvSpPr/>
          <p:nvPr>
            <p:ph idx="3" type="pic"/>
          </p:nvPr>
        </p:nvSpPr>
        <p:spPr>
          <a:xfrm>
            <a:off x="4078818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220" name="Google Shape;220;p51"/>
          <p:cNvSpPr/>
          <p:nvPr>
            <p:ph idx="4" type="pic"/>
          </p:nvPr>
        </p:nvSpPr>
        <p:spPr>
          <a:xfrm>
            <a:off x="6556680" y="1691774"/>
            <a:ext cx="2299500" cy="19872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2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23" name="Google Shape;223;p52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indent="-260350" lvl="0" marL="457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1pPr>
            <a:lvl2pPr indent="-26035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24" name="Google Shape;224;p52"/>
          <p:cNvSpPr txBox="1"/>
          <p:nvPr>
            <p:ph idx="10" type="dt"/>
          </p:nvPr>
        </p:nvSpPr>
        <p:spPr>
          <a:xfrm>
            <a:off x="0" y="0"/>
            <a:ext cx="1125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25" name="Google Shape;225;p52"/>
          <p:cNvSpPr txBox="1"/>
          <p:nvPr>
            <p:ph idx="11" type="ftr"/>
          </p:nvPr>
        </p:nvSpPr>
        <p:spPr>
          <a:xfrm>
            <a:off x="0" y="0"/>
            <a:ext cx="1125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26" name="Google Shape;226;p52"/>
          <p:cNvSpPr txBox="1"/>
          <p:nvPr>
            <p:ph idx="12" type="sldNum"/>
          </p:nvPr>
        </p:nvSpPr>
        <p:spPr>
          <a:xfrm>
            <a:off x="4464356" y="4878958"/>
            <a:ext cx="2085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3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9" name="Google Shape;229;p53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53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53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32" name="Google Shape;232;p53"/>
          <p:cNvSpPr txBox="1"/>
          <p:nvPr>
            <p:ph type="title"/>
          </p:nvPr>
        </p:nvSpPr>
        <p:spPr>
          <a:xfrm>
            <a:off x="481232" y="602024"/>
            <a:ext cx="81753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54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6" name="Google Shape;236;p54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7" name="Google Shape;237;p54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і підзаголовок" type="title">
  <p:cSld name="TITLE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5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40" name="Google Shape;240;p55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5pPr>
            <a:lvl6pPr indent="-26035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41" name="Google Shape;241;p55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_Custom Layout">
  <p:cSld name="42_Custom Layou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6"/>
          <p:cNvSpPr/>
          <p:nvPr>
            <p:ph idx="2" type="pic"/>
          </p:nvPr>
        </p:nvSpPr>
        <p:spPr>
          <a:xfrm>
            <a:off x="762000" y="0"/>
            <a:ext cx="838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7"/>
          <p:cNvSpPr txBox="1"/>
          <p:nvPr>
            <p:ph type="title"/>
          </p:nvPr>
        </p:nvSpPr>
        <p:spPr>
          <a:xfrm>
            <a:off x="1521619" y="710027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8"/>
          <p:cNvSpPr/>
          <p:nvPr>
            <p:ph idx="2" type="pic"/>
          </p:nvPr>
        </p:nvSpPr>
        <p:spPr>
          <a:xfrm>
            <a:off x="874298" y="788069"/>
            <a:ext cx="3094800" cy="2989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810">
          <p15:clr>
            <a:srgbClr val="FBAE40"/>
          </p15:clr>
        </p15:guide>
        <p15:guide id="2" pos="117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9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810">
          <p15:clr>
            <a:srgbClr val="FBAE40"/>
          </p15:clr>
        </p15:guide>
        <p15:guide id="2" pos="1440">
          <p15:clr>
            <a:srgbClr val="FBAE40"/>
          </p15:clr>
        </p15:guide>
        <p15:guide id="3" pos="423">
          <p15:clr>
            <a:srgbClr val="FBAE40"/>
          </p15:clr>
        </p15:guide>
        <p15:guide id="4" pos="2457">
          <p15:clr>
            <a:srgbClr val="FBAE40"/>
          </p15:clr>
        </p15:guide>
        <p15:guide id="5" orient="horz" pos="180">
          <p15:clr>
            <a:srgbClr val="FBAE40"/>
          </p15:clr>
        </p15:guide>
        <p15:guide id="6" orient="horz" pos="144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9_Title Slide">
  <p:cSld name="69_Title Slide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52" name="Google Shape;252;p60"/>
          <p:cNvSpPr/>
          <p:nvPr>
            <p:ph idx="3" type="pic"/>
          </p:nvPr>
        </p:nvSpPr>
        <p:spPr>
          <a:xfrm>
            <a:off x="457201" y="266701"/>
            <a:ext cx="1247700" cy="401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810">
          <p15:clr>
            <a:srgbClr val="FBAE40"/>
          </p15:clr>
        </p15:guide>
        <p15:guide id="2" pos="1440">
          <p15:clr>
            <a:srgbClr val="FBAE40"/>
          </p15:clr>
        </p15:guide>
        <p15:guide id="3" pos="423">
          <p15:clr>
            <a:srgbClr val="FBAE40"/>
          </p15:clr>
        </p15:guide>
        <p15:guide id="4" pos="2457">
          <p15:clr>
            <a:srgbClr val="FBAE40"/>
          </p15:clr>
        </p15:guide>
        <p15:guide id="5" orient="horz" pos="180">
          <p15:clr>
            <a:srgbClr val="FBAE40"/>
          </p15:clr>
        </p15:guide>
        <p15:guide id="6" orient="horz" pos="144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Slide">
  <p:cSld name="5_Title Slide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6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810">
          <p15:clr>
            <a:srgbClr val="FBAE40"/>
          </p15:clr>
        </p15:guide>
        <p15:guide id="2" pos="1440">
          <p15:clr>
            <a:srgbClr val="FBAE40"/>
          </p15:clr>
        </p15:guide>
        <p15:guide id="3" pos="423">
          <p15:clr>
            <a:srgbClr val="FBAE40"/>
          </p15:clr>
        </p15:guide>
        <p15:guide id="4" pos="2457">
          <p15:clr>
            <a:srgbClr val="FBAE40"/>
          </p15:clr>
        </p15:guide>
        <p15:guide id="5" orient="horz" pos="180">
          <p15:clr>
            <a:srgbClr val="FBAE40"/>
          </p15:clr>
        </p15:guide>
        <p15:guide id="6" orient="horz" pos="144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2"/>
          <p:cNvSpPr txBox="1"/>
          <p:nvPr>
            <p:ph idx="10" type="dt"/>
          </p:nvPr>
        </p:nvSpPr>
        <p:spPr>
          <a:xfrm>
            <a:off x="0" y="0"/>
            <a:ext cx="1125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62"/>
          <p:cNvSpPr txBox="1"/>
          <p:nvPr>
            <p:ph idx="11" type="ftr"/>
          </p:nvPr>
        </p:nvSpPr>
        <p:spPr>
          <a:xfrm>
            <a:off x="0" y="0"/>
            <a:ext cx="1125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" name="Google Shape;258;p62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Title Slide" showMasterSp="0">
  <p:cSld name="20_Title Slide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61" name="Google Shape;261;p63"/>
          <p:cNvSpPr/>
          <p:nvPr>
            <p:ph idx="3" type="pic"/>
          </p:nvPr>
        </p:nvSpPr>
        <p:spPr>
          <a:xfrm>
            <a:off x="3666868" y="1592164"/>
            <a:ext cx="1810200" cy="1959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810">
          <p15:clr>
            <a:srgbClr val="FBAE40"/>
          </p15:clr>
        </p15:guide>
        <p15:guide id="2" pos="1440">
          <p15:clr>
            <a:srgbClr val="FBAE40"/>
          </p15:clr>
        </p15:guide>
        <p15:guide id="3" pos="423">
          <p15:clr>
            <a:srgbClr val="FBAE40"/>
          </p15:clr>
        </p15:guide>
        <p15:guide id="4" pos="2457">
          <p15:clr>
            <a:srgbClr val="FBAE40"/>
          </p15:clr>
        </p15:guide>
        <p15:guide id="5" orient="horz" pos="180">
          <p15:clr>
            <a:srgbClr val="FBAE40"/>
          </p15:clr>
        </p15:guide>
        <p15:guide id="6" orient="horz" pos="14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4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264" name="Google Shape;264;p64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91425" spcFirstLastPara="1" rIns="91425" wrap="square" tIns="457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64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91425" spcFirstLastPara="1" rIns="91425" wrap="square" tIns="457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64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67" name="Google Shape;267;p64"/>
          <p:cNvSpPr txBox="1"/>
          <p:nvPr>
            <p:ph type="title"/>
          </p:nvPr>
        </p:nvSpPr>
        <p:spPr>
          <a:xfrm>
            <a:off x="481233" y="602025"/>
            <a:ext cx="81753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(вертикально)" type="tx">
  <p:cSld name="TITLE_AND_BODY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5"/>
          <p:cNvSpPr/>
          <p:nvPr>
            <p:ph idx="2" type="pic"/>
          </p:nvPr>
        </p:nvSpPr>
        <p:spPr>
          <a:xfrm>
            <a:off x="4685853" y="334863"/>
            <a:ext cx="2812800" cy="4339800"/>
          </a:xfrm>
          <a:prstGeom prst="rect">
            <a:avLst/>
          </a:prstGeom>
          <a:noFill/>
          <a:ln>
            <a:noFill/>
          </a:ln>
        </p:spPr>
      </p:sp>
      <p:sp>
        <p:nvSpPr>
          <p:cNvPr id="270" name="Google Shape;270;p65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71" name="Google Shape;271;p65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sz="1700"/>
            </a:lvl5pPr>
            <a:lvl6pPr indent="-26035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72" name="Google Shape;272;p65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(зверху)">
  <p:cSld name="Заголовок (зверху)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6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75" name="Google Shape;275;p66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і маркери">
  <p:cSld name="Заголовок і маркери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67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78" name="Google Shape;278;p67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indent="-260350" lvl="0" marL="457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1pPr>
            <a:lvl2pPr indent="-26035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79" name="Google Shape;279;p67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маркери і фото">
  <p:cSld name="Заголовок, маркери і фото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8"/>
          <p:cNvSpPr/>
          <p:nvPr>
            <p:ph idx="2" type="pic"/>
          </p:nvPr>
        </p:nvSpPr>
        <p:spPr>
          <a:xfrm>
            <a:off x="4685853" y="1372939"/>
            <a:ext cx="2812800" cy="3315300"/>
          </a:xfrm>
          <a:prstGeom prst="rect">
            <a:avLst/>
          </a:prstGeom>
          <a:noFill/>
          <a:ln>
            <a:noFill/>
          </a:ln>
        </p:spPr>
      </p:sp>
      <p:sp>
        <p:nvSpPr>
          <p:cNvPr id="282" name="Google Shape;282;p68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83" name="Google Shape;283;p68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indent="-29845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/>
            </a:lvl1pPr>
            <a:lvl2pPr indent="-2984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/>
            </a:lvl2pPr>
            <a:lvl3pPr indent="-2984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/>
            </a:lvl3pPr>
            <a:lvl4pPr indent="-2984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/>
            </a:lvl4pPr>
            <a:lvl5pPr indent="-2984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 Light"/>
              <a:buChar char="•"/>
              <a:defRPr sz="1400"/>
            </a:lvl5pPr>
            <a:lvl6pPr indent="-26035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84" name="Google Shape;284;p68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ркери">
  <p:cSld name="Маркери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69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indent="-260350" lvl="0" marL="457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1pPr>
            <a:lvl2pPr indent="-26035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87" name="Google Shape;287;p69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(3 шт)">
  <p:cSld name="Фото (3 шт)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70"/>
          <p:cNvSpPr/>
          <p:nvPr>
            <p:ph idx="2" type="pic"/>
          </p:nvPr>
        </p:nvSpPr>
        <p:spPr>
          <a:xfrm>
            <a:off x="4685853" y="2685604"/>
            <a:ext cx="2812800" cy="1989000"/>
          </a:xfrm>
          <a:prstGeom prst="rect">
            <a:avLst/>
          </a:prstGeom>
          <a:noFill/>
          <a:ln>
            <a:noFill/>
          </a:ln>
        </p:spPr>
      </p:sp>
      <p:sp>
        <p:nvSpPr>
          <p:cNvPr id="290" name="Google Shape;290;p70"/>
          <p:cNvSpPr/>
          <p:nvPr>
            <p:ph idx="3" type="pic"/>
          </p:nvPr>
        </p:nvSpPr>
        <p:spPr>
          <a:xfrm>
            <a:off x="4689133" y="468808"/>
            <a:ext cx="2812800" cy="1989000"/>
          </a:xfrm>
          <a:prstGeom prst="rect">
            <a:avLst/>
          </a:prstGeom>
          <a:noFill/>
          <a:ln>
            <a:noFill/>
          </a:ln>
        </p:spPr>
      </p:sp>
      <p:sp>
        <p:nvSpPr>
          <p:cNvPr id="291" name="Google Shape;291;p70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</p:sp>
      <p:sp>
        <p:nvSpPr>
          <p:cNvPr id="292" name="Google Shape;292;p70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">
  <p:cSld name="Цитата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1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95" name="Google Shape;295;p71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sp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 Light"/>
              <a:buNone/>
              <a:defRPr sz="2000"/>
            </a:lvl1pPr>
            <a:lvl2pPr indent="-260350" lvl="1" marL="914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96" name="Google Shape;296;p71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">
  <p:cSld name="Фото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2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99" name="Google Shape;299;p72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Title Slide">
  <p:cSld name="22_Title Slide">
    <p:bg>
      <p:bgPr>
        <a:solidFill>
          <a:schemeClr val="lt1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73"/>
          <p:cNvSpPr/>
          <p:nvPr>
            <p:ph idx="2" type="pic"/>
          </p:nvPr>
        </p:nvSpPr>
        <p:spPr>
          <a:xfrm>
            <a:off x="4572000" y="2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Title Slide">
  <p:cSld name="21_Title Slide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74"/>
          <p:cNvSpPr/>
          <p:nvPr>
            <p:ph idx="2" type="pic"/>
          </p:nvPr>
        </p:nvSpPr>
        <p:spPr>
          <a:xfrm>
            <a:off x="6709720" y="2"/>
            <a:ext cx="2434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TITLE_1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75"/>
          <p:cNvSpPr txBox="1"/>
          <p:nvPr>
            <p:ph type="ctrTitle"/>
          </p:nvPr>
        </p:nvSpPr>
        <p:spPr>
          <a:xfrm>
            <a:off x="685800" y="1597820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6" name="Google Shape;306;p75"/>
          <p:cNvSpPr txBox="1"/>
          <p:nvPr>
            <p:ph idx="1" type="subTitle"/>
          </p:nvPr>
        </p:nvSpPr>
        <p:spPr>
          <a:xfrm>
            <a:off x="1371600" y="29146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7" name="Google Shape;307;p75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8" name="Google Shape;308;p75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9" name="Google Shape;309;p75"/>
          <p:cNvSpPr txBox="1"/>
          <p:nvPr>
            <p:ph idx="12" type="sldNum"/>
          </p:nvPr>
        </p:nvSpPr>
        <p:spPr>
          <a:xfrm>
            <a:off x="6553200" y="4767264"/>
            <a:ext cx="21336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21871" cy="1323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21725" y="4810185"/>
            <a:ext cx="1022273" cy="333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511" y="1426159"/>
            <a:ext cx="3910678" cy="3550508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76"/>
          <p:cNvSpPr/>
          <p:nvPr/>
        </p:nvSpPr>
        <p:spPr>
          <a:xfrm>
            <a:off x="3827507" y="1449938"/>
            <a:ext cx="3302000" cy="2750185"/>
          </a:xfrm>
          <a:custGeom>
            <a:rect b="b" l="l" r="r" t="t"/>
            <a:pathLst>
              <a:path extrusionOk="0" h="2750185" w="3302000">
                <a:moveTo>
                  <a:pt x="0" y="0"/>
                </a:moveTo>
                <a:lnTo>
                  <a:pt x="0" y="2749804"/>
                </a:lnTo>
              </a:path>
              <a:path extrusionOk="0" h="2750185" w="3302000">
                <a:moveTo>
                  <a:pt x="3301554" y="0"/>
                </a:moveTo>
                <a:lnTo>
                  <a:pt x="3301554" y="2749804"/>
                </a:lnTo>
              </a:path>
            </a:pathLst>
          </a:custGeom>
          <a:noFill/>
          <a:ln cap="flat" cmpd="sng" w="127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76"/>
          <p:cNvSpPr/>
          <p:nvPr/>
        </p:nvSpPr>
        <p:spPr>
          <a:xfrm>
            <a:off x="3821150" y="1449946"/>
            <a:ext cx="5323205" cy="2750185"/>
          </a:xfrm>
          <a:custGeom>
            <a:rect b="b" l="l" r="r" t="t"/>
            <a:pathLst>
              <a:path extrusionOk="0" h="2750185" w="5323205">
                <a:moveTo>
                  <a:pt x="5322849" y="2737104"/>
                </a:moveTo>
                <a:lnTo>
                  <a:pt x="0" y="2737104"/>
                </a:lnTo>
                <a:lnTo>
                  <a:pt x="0" y="2749804"/>
                </a:lnTo>
                <a:lnTo>
                  <a:pt x="5322849" y="2749804"/>
                </a:lnTo>
                <a:lnTo>
                  <a:pt x="5322849" y="2737104"/>
                </a:lnTo>
                <a:close/>
              </a:path>
              <a:path extrusionOk="0" h="2750185" w="5323205">
                <a:moveTo>
                  <a:pt x="5322849" y="0"/>
                </a:moveTo>
                <a:lnTo>
                  <a:pt x="0" y="0"/>
                </a:lnTo>
                <a:lnTo>
                  <a:pt x="0" y="12700"/>
                </a:lnTo>
                <a:lnTo>
                  <a:pt x="5322849" y="12700"/>
                </a:lnTo>
                <a:lnTo>
                  <a:pt x="5322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7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" name="Google Shape;317;p7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8" name="Google Shape;318;p76"/>
          <p:cNvSpPr txBox="1"/>
          <p:nvPr>
            <p:ph idx="12" type="sldNum"/>
          </p:nvPr>
        </p:nvSpPr>
        <p:spPr>
          <a:xfrm>
            <a:off x="6583680" y="4783455"/>
            <a:ext cx="21030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7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79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331" name="Google Shape;331;p79"/>
          <p:cNvSpPr txBox="1"/>
          <p:nvPr>
            <p:ph type="title"/>
          </p:nvPr>
        </p:nvSpPr>
        <p:spPr>
          <a:xfrm>
            <a:off x="768728" y="1953970"/>
            <a:ext cx="7610100" cy="12357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63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332" name="Google Shape;332;p79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3" name="Google Shape;333;p79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34" name="Google Shape;334;p7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81335" y="169772"/>
            <a:ext cx="738956" cy="222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9_Custom Layout" showMasterSp="0">
  <p:cSld name="99_Custom Layout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8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82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700"/>
              <a:buFont typeface="Tahoma"/>
              <a:buNone/>
              <a:defRPr b="1" i="0" sz="2700">
                <a:solidFill>
                  <a:srgbClr val="21212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0" name="Google Shape;340;p82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/>
            </a:lvl1pPr>
            <a:lvl2pPr indent="-228600" lvl="1" marL="91440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indent="-228600" lvl="2" marL="137160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indent="-228600" lvl="3" marL="182880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41" name="Google Shape;341;p82"/>
          <p:cNvSpPr txBox="1"/>
          <p:nvPr>
            <p:ph idx="11" type="ftr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A8A8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2" name="Google Shape;342;p82"/>
          <p:cNvSpPr txBox="1"/>
          <p:nvPr>
            <p:ph idx="10" type="dt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8A8A8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3" name="Google Shape;343;p82"/>
          <p:cNvSpPr txBox="1"/>
          <p:nvPr>
            <p:ph idx="12" type="sldNum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21212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21212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21212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21212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21212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21212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21212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21212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25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1" i="0" sz="600" u="none" cap="none" strike="noStrike">
                <a:solidFill>
                  <a:srgbClr val="21212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8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Custom Layout">
  <p:cSld name="24_Custom Layout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84"/>
          <p:cNvSpPr txBox="1"/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8" name="Google Shape;348;p84"/>
          <p:cNvSpPr/>
          <p:nvPr>
            <p:ph idx="2" type="pic"/>
          </p:nvPr>
        </p:nvSpPr>
        <p:spPr>
          <a:xfrm>
            <a:off x="3346980" y="1714500"/>
            <a:ext cx="1524000" cy="21489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8630"/>
              </a:srgbClr>
            </a:outerShdw>
          </a:effectLst>
        </p:spPr>
      </p:sp>
      <p:sp>
        <p:nvSpPr>
          <p:cNvPr id="349" name="Google Shape;349;p84"/>
          <p:cNvSpPr/>
          <p:nvPr>
            <p:ph idx="3" type="pic"/>
          </p:nvPr>
        </p:nvSpPr>
        <p:spPr>
          <a:xfrm>
            <a:off x="5167856" y="1714500"/>
            <a:ext cx="1524000" cy="21489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350" name="Google Shape;350;p84"/>
          <p:cNvSpPr/>
          <p:nvPr>
            <p:ph idx="4" type="pic"/>
          </p:nvPr>
        </p:nvSpPr>
        <p:spPr>
          <a:xfrm>
            <a:off x="6988733" y="1714500"/>
            <a:ext cx="1524000" cy="21489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351" name="Google Shape;351;p84"/>
          <p:cNvSpPr/>
          <p:nvPr>
            <p:ph idx="5" type="pic"/>
          </p:nvPr>
        </p:nvSpPr>
        <p:spPr>
          <a:xfrm>
            <a:off x="1526104" y="1714500"/>
            <a:ext cx="1524000" cy="21489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85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354" name="Google Shape;354;p85"/>
          <p:cNvSpPr txBox="1"/>
          <p:nvPr>
            <p:ph type="title"/>
          </p:nvPr>
        </p:nvSpPr>
        <p:spPr>
          <a:xfrm>
            <a:off x="768728" y="1953970"/>
            <a:ext cx="7610100" cy="12357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630"/>
              </a:srgbClr>
            </a:outerShdw>
          </a:effectLst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b="1" i="0" sz="72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Custom Layout">
  <p:cSld name="34_Custom Layout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86"/>
          <p:cNvSpPr txBox="1"/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7" name="Google Shape;357;p86"/>
          <p:cNvSpPr/>
          <p:nvPr>
            <p:ph idx="2" type="pic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87"/>
          <p:cNvSpPr txBox="1"/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0" name="Google Shape;360;p87"/>
          <p:cNvSpPr/>
          <p:nvPr>
            <p:ph idx="2" type="pic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8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3" name="Google Shape;363;p88"/>
          <p:cNvSpPr/>
          <p:nvPr>
            <p:ph idx="2" type="pic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9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6" name="Google Shape;366;p89"/>
          <p:cNvSpPr/>
          <p:nvPr>
            <p:ph idx="2" type="pic"/>
          </p:nvPr>
        </p:nvSpPr>
        <p:spPr>
          <a:xfrm>
            <a:off x="5334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0_Custom Layout">
  <p:cSld name="90_Custom Layout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90"/>
          <p:cNvSpPr txBox="1"/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9_Custom Layout">
  <p:cSld name="129_Custom Layout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91"/>
          <p:cNvSpPr txBox="1"/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3_Custom Layout">
  <p:cSld name="133_Custom Layout">
    <p:bg>
      <p:bgPr>
        <a:solidFill>
          <a:schemeClr val="lt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92"/>
          <p:cNvSpPr txBox="1"/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3" name="Google Shape;373;p92"/>
          <p:cNvSpPr/>
          <p:nvPr>
            <p:ph idx="2" type="pic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92"/>
          <p:cNvSpPr/>
          <p:nvPr>
            <p:ph idx="3" type="pic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92"/>
          <p:cNvSpPr/>
          <p:nvPr>
            <p:ph idx="4" type="pic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92"/>
          <p:cNvSpPr/>
          <p:nvPr>
            <p:ph idx="5" type="pic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6_Custom Layout">
  <p:cSld name="136_Custom Layout">
    <p:bg>
      <p:bgPr>
        <a:solidFill>
          <a:schemeClr val="lt1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93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9" name="Google Shape;379;p93"/>
          <p:cNvSpPr/>
          <p:nvPr>
            <p:ph idx="2" type="pic"/>
          </p:nvPr>
        </p:nvSpPr>
        <p:spPr>
          <a:xfrm>
            <a:off x="1674018" y="2206021"/>
            <a:ext cx="1405200" cy="2089800"/>
          </a:xfrm>
          <a:prstGeom prst="rect">
            <a:avLst/>
          </a:prstGeom>
          <a:noFill/>
          <a:ln>
            <a:noFill/>
          </a:ln>
        </p:spPr>
      </p:sp>
      <p:sp>
        <p:nvSpPr>
          <p:cNvPr id="380" name="Google Shape;380;p93"/>
          <p:cNvSpPr/>
          <p:nvPr>
            <p:ph idx="3" type="pic"/>
          </p:nvPr>
        </p:nvSpPr>
        <p:spPr>
          <a:xfrm>
            <a:off x="5123023" y="2206021"/>
            <a:ext cx="1405200" cy="2089800"/>
          </a:xfrm>
          <a:prstGeom prst="rect">
            <a:avLst/>
          </a:prstGeom>
          <a:noFill/>
          <a:ln>
            <a:noFill/>
          </a:ln>
        </p:spPr>
      </p:sp>
      <p:sp>
        <p:nvSpPr>
          <p:cNvPr id="381" name="Google Shape;381;p93"/>
          <p:cNvSpPr/>
          <p:nvPr>
            <p:ph idx="4" type="pic"/>
          </p:nvPr>
        </p:nvSpPr>
        <p:spPr>
          <a:xfrm>
            <a:off x="3398521" y="2206021"/>
            <a:ext cx="1405200" cy="2089800"/>
          </a:xfrm>
          <a:prstGeom prst="rect">
            <a:avLst/>
          </a:prstGeom>
          <a:noFill/>
          <a:ln>
            <a:noFill/>
          </a:ln>
        </p:spPr>
      </p:sp>
      <p:sp>
        <p:nvSpPr>
          <p:cNvPr id="382" name="Google Shape;382;p93"/>
          <p:cNvSpPr/>
          <p:nvPr>
            <p:ph idx="5" type="pic"/>
          </p:nvPr>
        </p:nvSpPr>
        <p:spPr>
          <a:xfrm>
            <a:off x="6847526" y="2206021"/>
            <a:ext cx="1405200" cy="2089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3_Custom Layout">
  <p:cSld name="43_Custom Layout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94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5" name="Google Shape;385;p94"/>
          <p:cNvSpPr/>
          <p:nvPr>
            <p:ph idx="2" type="pic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386" name="Google Shape;386;p94"/>
          <p:cNvSpPr/>
          <p:nvPr>
            <p:ph idx="3" type="pic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87" name="Google Shape;387;p94"/>
          <p:cNvSpPr/>
          <p:nvPr>
            <p:ph idx="4" type="pic"/>
          </p:nvPr>
        </p:nvSpPr>
        <p:spPr>
          <a:xfrm>
            <a:off x="617159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88" name="Google Shape;388;p94"/>
          <p:cNvSpPr/>
          <p:nvPr>
            <p:ph idx="5" type="pic"/>
          </p:nvPr>
        </p:nvSpPr>
        <p:spPr>
          <a:xfrm>
            <a:off x="7721581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89" name="Google Shape;389;p94"/>
          <p:cNvSpPr/>
          <p:nvPr>
            <p:ph idx="6" type="pic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90" name="Google Shape;390;p94"/>
          <p:cNvSpPr/>
          <p:nvPr>
            <p:ph idx="7" type="pic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91" name="Google Shape;391;p94"/>
          <p:cNvSpPr/>
          <p:nvPr>
            <p:ph idx="8" type="pic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92" name="Google Shape;392;p94"/>
          <p:cNvSpPr/>
          <p:nvPr>
            <p:ph idx="9" type="pic"/>
          </p:nvPr>
        </p:nvSpPr>
        <p:spPr>
          <a:xfrm>
            <a:off x="617159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93" name="Google Shape;393;p94"/>
          <p:cNvSpPr/>
          <p:nvPr>
            <p:ph idx="13" type="pic"/>
          </p:nvPr>
        </p:nvSpPr>
        <p:spPr>
          <a:xfrm>
            <a:off x="7721581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94" name="Google Shape;394;p94"/>
          <p:cNvSpPr/>
          <p:nvPr>
            <p:ph idx="14" type="pic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8630"/>
              </a:srgbClr>
            </a:outerShdw>
          </a:effectLst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4_Custom Layout">
  <p:cSld name="44_Custom Layout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95"/>
          <p:cNvSpPr txBox="1"/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97" name="Google Shape;397;p95"/>
          <p:cNvSpPr/>
          <p:nvPr>
            <p:ph idx="2" type="pic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98" name="Google Shape;398;p95"/>
          <p:cNvSpPr/>
          <p:nvPr>
            <p:ph idx="3" type="pic"/>
          </p:nvPr>
        </p:nvSpPr>
        <p:spPr>
          <a:xfrm>
            <a:off x="5673601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399" name="Google Shape;399;p95"/>
          <p:cNvSpPr/>
          <p:nvPr>
            <p:ph idx="4" type="pic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400" name="Google Shape;400;p95"/>
          <p:cNvSpPr/>
          <p:nvPr>
            <p:ph idx="5" type="pic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401" name="Google Shape;401;p95"/>
          <p:cNvSpPr/>
          <p:nvPr>
            <p:ph idx="6" type="pic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402" name="Google Shape;402;p95"/>
          <p:cNvSpPr/>
          <p:nvPr>
            <p:ph idx="7" type="pic"/>
          </p:nvPr>
        </p:nvSpPr>
        <p:spPr>
          <a:xfrm>
            <a:off x="5673601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403" name="Google Shape;403;p95"/>
          <p:cNvSpPr/>
          <p:nvPr>
            <p:ph idx="8" type="pic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96"/>
          <p:cNvSpPr txBox="1"/>
          <p:nvPr>
            <p:ph type="title"/>
          </p:nvPr>
        </p:nvSpPr>
        <p:spPr>
          <a:xfrm>
            <a:off x="1521619" y="710026"/>
            <a:ext cx="30429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6" name="Google Shape;406;p96"/>
          <p:cNvSpPr/>
          <p:nvPr>
            <p:ph idx="2" type="pic"/>
          </p:nvPr>
        </p:nvSpPr>
        <p:spPr>
          <a:xfrm>
            <a:off x="1266776" y="2137947"/>
            <a:ext cx="3802500" cy="3002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rotWithShape="0" algn="t" dir="5400000" dist="254000">
              <a:srgbClr val="000000">
                <a:alpha val="28630"/>
              </a:srgbClr>
            </a:outerShdw>
          </a:effectLst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1_Custom Layout">
  <p:cSld name="91_Custom Layout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97"/>
          <p:cNvSpPr txBox="1"/>
          <p:nvPr>
            <p:ph type="title"/>
          </p:nvPr>
        </p:nvSpPr>
        <p:spPr>
          <a:xfrm>
            <a:off x="1521618" y="409057"/>
            <a:ext cx="73347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9" name="Google Shape;409;p97"/>
          <p:cNvSpPr/>
          <p:nvPr>
            <p:ph idx="2" type="pic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410" name="Google Shape;410;p97"/>
          <p:cNvSpPr/>
          <p:nvPr>
            <p:ph idx="3" type="pic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  <p:sp>
        <p:nvSpPr>
          <p:cNvPr id="411" name="Google Shape;411;p97"/>
          <p:cNvSpPr/>
          <p:nvPr>
            <p:ph idx="4" type="pic"/>
          </p:nvPr>
        </p:nvSpPr>
        <p:spPr>
          <a:xfrm>
            <a:off x="6556680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98"/>
          <p:cNvSpPr txBox="1"/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4" name="Google Shape;414;p98"/>
          <p:cNvSpPr/>
          <p:nvPr>
            <p:ph idx="2" type="pic"/>
          </p:nvPr>
        </p:nvSpPr>
        <p:spPr>
          <a:xfrm>
            <a:off x="5334001" y="885194"/>
            <a:ext cx="27936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9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14400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7" name="Google Shape;417;p9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8" name="Google Shape;418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 — вертикально">
  <p:cSld name="Фото — вертикально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00"/>
          <p:cNvSpPr/>
          <p:nvPr>
            <p:ph idx="2" type="pic"/>
          </p:nvPr>
        </p:nvSpPr>
        <p:spPr>
          <a:xfrm>
            <a:off x="4938712" y="357188"/>
            <a:ext cx="3571800" cy="43005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100"/>
          <p:cNvSpPr txBox="1"/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  <a:defRPr sz="3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422" name="Google Shape;422;p100"/>
          <p:cNvSpPr txBox="1"/>
          <p:nvPr>
            <p:ph idx="1" type="body"/>
          </p:nvPr>
        </p:nvSpPr>
        <p:spPr>
          <a:xfrm>
            <a:off x="619125" y="2509838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 Light"/>
              <a:buNone/>
              <a:defRPr sz="17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 Light"/>
              <a:buNone/>
              <a:defRPr sz="17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 Light"/>
              <a:buNone/>
              <a:defRPr sz="17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 Light"/>
              <a:buNone/>
              <a:defRPr sz="17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 Light"/>
              <a:buNone/>
              <a:defRPr sz="1700"/>
            </a:lvl5pPr>
            <a:lvl6pPr indent="-26035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423" name="Google Shape;423;p100"/>
          <p:cNvSpPr txBox="1"/>
          <p:nvPr>
            <p:ph idx="12" type="sldNum"/>
          </p:nvPr>
        </p:nvSpPr>
        <p:spPr>
          <a:xfrm>
            <a:off x="4484637" y="4905375"/>
            <a:ext cx="1701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6_Custom Layout">
  <p:cSld name="46_Custom Layout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02"/>
          <p:cNvSpPr txBox="1"/>
          <p:nvPr>
            <p:ph type="title"/>
          </p:nvPr>
        </p:nvSpPr>
        <p:spPr>
          <a:xfrm>
            <a:off x="1521619" y="710026"/>
            <a:ext cx="3050400" cy="15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4" name="Google Shape;434;p102"/>
          <p:cNvSpPr/>
          <p:nvPr>
            <p:ph idx="2" type="pic"/>
          </p:nvPr>
        </p:nvSpPr>
        <p:spPr>
          <a:xfrm>
            <a:off x="4574972" y="844154"/>
            <a:ext cx="3804600" cy="42993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7_Custom Layout">
  <p:cSld name="47_Custom Layout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03"/>
          <p:cNvSpPr/>
          <p:nvPr>
            <p:ph idx="2" type="pic"/>
          </p:nvPr>
        </p:nvSpPr>
        <p:spPr>
          <a:xfrm>
            <a:off x="762000" y="0"/>
            <a:ext cx="8382000" cy="30174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bg>
      <p:bgPr>
        <a:solidFill>
          <a:schemeClr val="lt1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0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_Custom Layout">
  <p:cSld name="42_Custom Layout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05"/>
          <p:cNvSpPr/>
          <p:nvPr>
            <p:ph idx="2" type="pic"/>
          </p:nvPr>
        </p:nvSpPr>
        <p:spPr>
          <a:xfrm>
            <a:off x="762000" y="0"/>
            <a:ext cx="8382000" cy="5143500"/>
          </a:xfrm>
          <a:prstGeom prst="rect">
            <a:avLst/>
          </a:prstGeom>
          <a:gradFill>
            <a:gsLst>
              <a:gs pos="0">
                <a:srgbClr val="000000">
                  <a:alpha val="40000"/>
                </a:srgbClr>
              </a:gs>
              <a:gs pos="99000">
                <a:srgbClr val="000000">
                  <a:alpha val="20000"/>
                </a:srgbClr>
              </a:gs>
              <a:gs pos="100000">
                <a:srgbClr val="000000">
                  <a:alpha val="20000"/>
                </a:srgbClr>
              </a:gs>
            </a:gsLst>
            <a:lin ang="5400012" scaled="0"/>
          </a:grad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64.xml"/><Relationship Id="rId24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66.xml"/><Relationship Id="rId1" Type="http://schemas.openxmlformats.org/officeDocument/2006/relationships/slideLayout" Target="../slideLayouts/slideLayout44.xml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26" Type="http://schemas.openxmlformats.org/officeDocument/2006/relationships/slideLayout" Target="../slideLayouts/slideLayout69.xml"/><Relationship Id="rId25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1.xml"/><Relationship Id="rId27" Type="http://schemas.openxmlformats.org/officeDocument/2006/relationships/slideLayout" Target="../slideLayouts/slideLayout70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29" Type="http://schemas.openxmlformats.org/officeDocument/2006/relationships/slideLayout" Target="../slideLayouts/slideLayout72.xml"/><Relationship Id="rId7" Type="http://schemas.openxmlformats.org/officeDocument/2006/relationships/slideLayout" Target="../slideLayouts/slideLayout50.xml"/><Relationship Id="rId8" Type="http://schemas.openxmlformats.org/officeDocument/2006/relationships/slideLayout" Target="../slideLayouts/slideLayout51.xml"/><Relationship Id="rId30" Type="http://schemas.openxmlformats.org/officeDocument/2006/relationships/theme" Target="../theme/theme7.xml"/><Relationship Id="rId11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0.xml"/><Relationship Id="rId16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1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91.xml"/><Relationship Id="rId22" Type="http://schemas.openxmlformats.org/officeDocument/2006/relationships/slideLayout" Target="../slideLayouts/slideLayout93.xml"/><Relationship Id="rId21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5.xml"/><Relationship Id="rId23" Type="http://schemas.openxmlformats.org/officeDocument/2006/relationships/slideLayout" Target="../slideLayouts/slideLayout94.xml"/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25" Type="http://schemas.openxmlformats.org/officeDocument/2006/relationships/theme" Target="../theme/theme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4.xml"/><Relationship Id="rId12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6.xml"/><Relationship Id="rId14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8.xml"/><Relationship Id="rId16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90.xml"/><Relationship Id="rId18" Type="http://schemas.openxmlformats.org/officeDocument/2006/relationships/slideLayout" Target="../slideLayouts/slideLayout89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6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9" Type="http://schemas.openxmlformats.org/officeDocument/2006/relationships/theme" Target="../theme/theme6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6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6"/>
          <p:cNvSpPr txBox="1"/>
          <p:nvPr>
            <p:ph idx="10" type="dt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1" type="ftr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  <a:defRPr b="0" i="0" sz="33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3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1" name="Google Shape;161;p3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2" name="Google Shape;162;p3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3" name="Google Shape;163;p3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164" name="Google Shape;164;p34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65" name="Google Shape;165;p34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07">
          <p15:clr>
            <a:srgbClr val="F26B43"/>
          </p15:clr>
        </p15:guide>
        <p15:guide id="2" pos="329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7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7" name="Google Shape;207;p47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rm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Char char="•"/>
              <a:defRPr b="0" i="0" sz="1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8" name="Google Shape;208;p47"/>
          <p:cNvSpPr txBox="1"/>
          <p:nvPr>
            <p:ph idx="12" type="sldNum"/>
          </p:nvPr>
        </p:nvSpPr>
        <p:spPr>
          <a:xfrm>
            <a:off x="4475931" y="4878958"/>
            <a:ext cx="1854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  <p:sldLayoutId id="2147483715" r:id="rId25"/>
    <p:sldLayoutId id="2147483716" r:id="rId26"/>
    <p:sldLayoutId id="2147483717" r:id="rId27"/>
    <p:sldLayoutId id="2147483718" r:id="rId28"/>
    <p:sldLayoutId id="2147483719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7"/>
          <p:cNvSpPr txBox="1"/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40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i="0" sz="2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" name="Google Shape;321;p77"/>
          <p:cNvSpPr txBox="1"/>
          <p:nvPr>
            <p:ph idx="1" type="body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2" name="Google Shape;322;p77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23" name="Google Shape;323;p77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24" name="Google Shape;324;p77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25" name="Google Shape;325;p77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1" i="0" lang="ru" sz="600" u="none" cap="none" strike="noStrik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b="1" i="0" sz="600" u="none" cap="none" strike="noStrik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26" name="Google Shape;326;p7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1335" y="169772"/>
            <a:ext cx="738956" cy="22264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742" r:id="rId24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2">
          <p15:clr>
            <a:srgbClr val="F26B43"/>
          </p15:clr>
        </p15:guide>
        <p15:guide id="6" pos="5278">
          <p15:clr>
            <a:srgbClr val="F26B43"/>
          </p15:clr>
        </p15:guide>
        <p15:guide id="7" pos="176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0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  <a:defRPr b="0" i="0" sz="33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6" name="Google Shape;426;p10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7" name="Google Shape;427;p10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8" name="Google Shape;428;p10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9" name="Google Shape;429;p101"/>
          <p:cNvSpPr txBox="1"/>
          <p:nvPr>
            <p:ph idx="12" type="sldNum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cxnSp>
        <p:nvCxnSpPr>
          <p:cNvPr id="430" name="Google Shape;430;p101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31" name="Google Shape;431;p101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07">
          <p15:clr>
            <a:srgbClr val="F26B43"/>
          </p15:clr>
        </p15:guide>
        <p15:guide id="2" pos="32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48.png"/><Relationship Id="rId6" Type="http://schemas.openxmlformats.org/officeDocument/2006/relationships/image" Target="../media/image27.png"/><Relationship Id="rId7" Type="http://schemas.openxmlformats.org/officeDocument/2006/relationships/image" Target="../media/image22.png"/><Relationship Id="rId8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3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7.png"/><Relationship Id="rId4" Type="http://schemas.openxmlformats.org/officeDocument/2006/relationships/image" Target="../media/image65.png"/><Relationship Id="rId5" Type="http://schemas.openxmlformats.org/officeDocument/2006/relationships/image" Target="../media/image3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51.png"/><Relationship Id="rId5" Type="http://schemas.openxmlformats.org/officeDocument/2006/relationships/image" Target="../media/image29.png"/><Relationship Id="rId6" Type="http://schemas.openxmlformats.org/officeDocument/2006/relationships/image" Target="../media/image6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2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hyperlink" Target="mailto:your_e-mail@goit.ua" TargetMode="External"/><Relationship Id="rId5" Type="http://schemas.openxmlformats.org/officeDocument/2006/relationships/image" Target="../media/image21.png"/><Relationship Id="rId6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hyperlink" Target="https://habrahabr.ru/company/luxoft/blog/84030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hyperlink" Target="https://www.atlassian.com/ru/agile/scrum/sprint-planning" TargetMode="External"/><Relationship Id="rId6" Type="http://schemas.openxmlformats.org/officeDocument/2006/relationships/image" Target="../media/image4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4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5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Relationship Id="rId4" Type="http://schemas.openxmlformats.org/officeDocument/2006/relationships/image" Target="../media/image3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Relationship Id="rId4" Type="http://schemas.openxmlformats.org/officeDocument/2006/relationships/image" Target="../media/image5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4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8.png"/><Relationship Id="rId4" Type="http://schemas.openxmlformats.org/officeDocument/2006/relationships/image" Target="../media/image60.png"/><Relationship Id="rId5" Type="http://schemas.openxmlformats.org/officeDocument/2006/relationships/image" Target="../media/image1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0.png"/><Relationship Id="rId4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8.jpg"/><Relationship Id="rId4" Type="http://schemas.openxmlformats.org/officeDocument/2006/relationships/image" Target="../media/image64.png"/><Relationship Id="rId5" Type="http://schemas.openxmlformats.org/officeDocument/2006/relationships/image" Target="../media/image6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4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F3EB2">
                  <a:alpha val="68627"/>
                </a:srgbClr>
              </a:gs>
              <a:gs pos="99000">
                <a:srgbClr val="FF5988">
                  <a:alpha val="68627"/>
                </a:srgbClr>
              </a:gs>
              <a:gs pos="100000">
                <a:srgbClr val="FF5988">
                  <a:alpha val="68627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2" name="Google Shape;462;p11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552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463" name="Google Shape;463;p1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87996" y="289453"/>
            <a:ext cx="4047368" cy="4564146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110"/>
          <p:cNvSpPr txBox="1"/>
          <p:nvPr/>
        </p:nvSpPr>
        <p:spPr>
          <a:xfrm>
            <a:off x="3539634" y="1458488"/>
            <a:ext cx="4926300" cy="1266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b="0" i="0" lang="ru" sz="7900" u="none" cap="none" strike="noStrike">
                <a:solidFill>
                  <a:srgbClr val="FF6C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ПРИВ</a:t>
            </a:r>
            <a:r>
              <a:rPr lang="ru" sz="7900">
                <a:solidFill>
                  <a:srgbClr val="FF6C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І</a:t>
            </a:r>
            <a:r>
              <a:rPr b="0" i="0" lang="ru" sz="7900" u="none" cap="none" strike="noStrike">
                <a:solidFill>
                  <a:srgbClr val="FF6C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Т!</a:t>
            </a:r>
            <a:endParaRPr b="0" i="0" sz="7900" u="none" cap="none" strike="noStrike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65" name="Google Shape;465;p110"/>
          <p:cNvSpPr txBox="1"/>
          <p:nvPr/>
        </p:nvSpPr>
        <p:spPr>
          <a:xfrm>
            <a:off x="3539597" y="2737772"/>
            <a:ext cx="4926300" cy="6843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ru" sz="3100" u="none" cap="none" strike="noStrik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СКОРО </a:t>
            </a:r>
            <a:r>
              <a:rPr lang="ru" sz="31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ПОЧИНАЄМО</a:t>
            </a:r>
            <a:r>
              <a:rPr b="0" i="0" lang="ru" sz="3100" u="none" cap="none" strike="noStrik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!</a:t>
            </a:r>
            <a:endParaRPr b="0" i="0" sz="31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8F1"/>
        </a:solidFill>
      </p:bgPr>
    </p:bg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119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9" name="Google Shape;569;p119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70" name="Google Shape;570;p119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71" name="Google Shape;571;p119"/>
          <p:cNvSpPr txBox="1"/>
          <p:nvPr>
            <p:ph type="title"/>
          </p:nvPr>
        </p:nvSpPr>
        <p:spPr>
          <a:xfrm>
            <a:off x="1376611" y="1945134"/>
            <a:ext cx="17787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Agile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72" name="Google Shape;572;p119"/>
          <p:cNvSpPr txBox="1"/>
          <p:nvPr/>
        </p:nvSpPr>
        <p:spPr>
          <a:xfrm>
            <a:off x="1376611" y="2777869"/>
            <a:ext cx="3568800" cy="14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200">
                <a:latin typeface="Montserrat"/>
                <a:ea typeface="Montserrat"/>
                <a:cs typeface="Montserrat"/>
                <a:sym typeface="Montserrat"/>
              </a:rPr>
              <a:t>Це сімейство гнучких методологій створення проєктів. Agile мінімізує ризики у вигляді коротких циклів (ітерацій) розробки.</a:t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3" name="Google Shape;573;p1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119"/>
          <p:cNvSpPr txBox="1"/>
          <p:nvPr/>
        </p:nvSpPr>
        <p:spPr>
          <a:xfrm>
            <a:off x="1376611" y="3888703"/>
            <a:ext cx="35688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Використовує</a:t>
            </a:r>
            <a:r>
              <a:rPr b="1" i="0" lang="ru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ться </a:t>
            </a: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</a:t>
            </a:r>
            <a:r>
              <a:rPr b="1" i="0" lang="ru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вс</a:t>
            </a: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і</a:t>
            </a:r>
            <a:r>
              <a:rPr b="1" i="0" lang="ru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х ТОП IT-компан</a:t>
            </a:r>
            <a:r>
              <a:rPr b="1"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і</a:t>
            </a:r>
            <a:r>
              <a:rPr b="1" i="0" lang="ru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ях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5" name="Google Shape;575;p119"/>
          <p:cNvGrpSpPr/>
          <p:nvPr/>
        </p:nvGrpSpPr>
        <p:grpSpPr>
          <a:xfrm>
            <a:off x="5915851" y="1587169"/>
            <a:ext cx="1875731" cy="2626987"/>
            <a:chOff x="15851025" y="3546650"/>
            <a:chExt cx="5001951" cy="7005300"/>
          </a:xfrm>
        </p:grpSpPr>
        <p:pic>
          <p:nvPicPr>
            <p:cNvPr id="576" name="Google Shape;576;p11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6308223" y="3546650"/>
              <a:ext cx="3984964" cy="1306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7" name="Google Shape;577;p11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5851025" y="5491512"/>
              <a:ext cx="5001951" cy="1503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8" name="Google Shape;578;p119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6317925" y="9429750"/>
              <a:ext cx="4400850" cy="1122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9" name="Google Shape;579;p119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6317925" y="7633713"/>
              <a:ext cx="2945420" cy="1041225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580" name="Google Shape;580;p119"/>
          <p:cNvCxnSpPr/>
          <p:nvPr/>
        </p:nvCxnSpPr>
        <p:spPr>
          <a:xfrm>
            <a:off x="4994693" y="4031391"/>
            <a:ext cx="556200" cy="0"/>
          </a:xfrm>
          <a:prstGeom prst="straightConnector1">
            <a:avLst/>
          </a:prstGeom>
          <a:noFill/>
          <a:ln cap="flat" cmpd="sng" w="76200">
            <a:solidFill>
              <a:srgbClr val="FF6C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8F1"/>
        </a:solidFill>
      </p:bgPr>
    </p:bg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6" name="Google Shape;586;p120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7" name="Google Shape;587;p120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88" name="Google Shape;588;p120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9" name="Google Shape;589;p120"/>
          <p:cNvSpPr txBox="1"/>
          <p:nvPr>
            <p:ph type="title"/>
          </p:nvPr>
        </p:nvSpPr>
        <p:spPr>
          <a:xfrm>
            <a:off x="1376611" y="1945134"/>
            <a:ext cx="17787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Scrum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0" name="Google Shape;590;p120"/>
          <p:cNvSpPr txBox="1"/>
          <p:nvPr/>
        </p:nvSpPr>
        <p:spPr>
          <a:xfrm>
            <a:off x="1376608" y="2777869"/>
            <a:ext cx="6808200" cy="14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Montserrat"/>
                <a:ea typeface="Montserrat"/>
                <a:cs typeface="Montserrat"/>
                <a:sym typeface="Montserrat"/>
              </a:rPr>
              <a:t>Це набір принципів, на яких будується процес розробки, що дозволяє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Montserrat"/>
                <a:ea typeface="Montserrat"/>
                <a:cs typeface="Montserrat"/>
                <a:sym typeface="Montserrat"/>
              </a:rPr>
              <a:t>у жорстко фіксовані і невеликі за часом ітерації, які називаються спринтами (</a:t>
            </a:r>
            <a:r>
              <a:rPr b="1" lang="ru" sz="1200">
                <a:latin typeface="Montserrat"/>
                <a:ea typeface="Montserrat"/>
                <a:cs typeface="Montserrat"/>
                <a:sym typeface="Montserrat"/>
              </a:rPr>
              <a:t>Sprints</a:t>
            </a:r>
            <a:r>
              <a:rPr lang="ru" sz="1200">
                <a:latin typeface="Montserrat"/>
                <a:ea typeface="Montserrat"/>
                <a:cs typeface="Montserrat"/>
                <a:sym typeface="Montserrat"/>
              </a:rPr>
              <a:t>), надавати кінцевому користувачеві працююче ПО з новими можливостями, </a:t>
            </a:r>
            <a:r>
              <a:rPr b="1" lang="ru" sz="1200">
                <a:latin typeface="Montserrat"/>
                <a:ea typeface="Montserrat"/>
                <a:cs typeface="Montserrat"/>
                <a:sym typeface="Montserrat"/>
              </a:rPr>
              <a:t>котрим визначено найбільший пріоритет.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1" name="Google Shape;591;p1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8F1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Google Shape;597;p121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8" name="Google Shape;598;p121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99" name="Google Shape;599;p121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00" name="Google Shape;600;p121"/>
          <p:cNvSpPr txBox="1"/>
          <p:nvPr>
            <p:ph type="title"/>
          </p:nvPr>
        </p:nvSpPr>
        <p:spPr>
          <a:xfrm>
            <a:off x="1376611" y="806963"/>
            <a:ext cx="17787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Agile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01" name="Google Shape;601;p1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1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38657" y="971906"/>
            <a:ext cx="6245045" cy="4163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22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608" name="Google Shape;608;p12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6544" y="-9028"/>
            <a:ext cx="9170700" cy="515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1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1726" y="4893514"/>
            <a:ext cx="1022224" cy="2499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Елена\Desktop\GoIT\цели\Soft skills\оффлайн-встречи\QA5 группа оффлайн.1-й тренинг\scrum-methodology.gif" id="610" name="Google Shape;610;p1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26544" y="-14931"/>
            <a:ext cx="9170543" cy="5158431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122"/>
          <p:cNvSpPr/>
          <p:nvPr/>
        </p:nvSpPr>
        <p:spPr>
          <a:xfrm>
            <a:off x="2555776" y="2571750"/>
            <a:ext cx="648000" cy="21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122"/>
          <p:cNvSpPr txBox="1"/>
          <p:nvPr/>
        </p:nvSpPr>
        <p:spPr>
          <a:xfrm>
            <a:off x="2195736" y="2512846"/>
            <a:ext cx="1368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" sz="16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Developers</a:t>
            </a:r>
            <a:endParaRPr b="0" i="0" sz="1600" u="none" cap="none" strike="noStrik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8" name="Google Shape;618;p123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19" name="Google Shape;619;p123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20" name="Google Shape;620;p123"/>
          <p:cNvSpPr txBox="1"/>
          <p:nvPr>
            <p:ph type="title"/>
          </p:nvPr>
        </p:nvSpPr>
        <p:spPr>
          <a:xfrm>
            <a:off x="1686627" y="291825"/>
            <a:ext cx="57708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Scrum-команда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21" name="Google Shape;621;p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123"/>
          <p:cNvSpPr txBox="1"/>
          <p:nvPr/>
        </p:nvSpPr>
        <p:spPr>
          <a:xfrm>
            <a:off x="802877" y="4124138"/>
            <a:ext cx="2663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Product Owner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3" name="Google Shape;623;p123"/>
          <p:cNvSpPr txBox="1"/>
          <p:nvPr/>
        </p:nvSpPr>
        <p:spPr>
          <a:xfrm>
            <a:off x="3068701" y="4124138"/>
            <a:ext cx="2663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Scrum Master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4" name="Google Shape;624;p123"/>
          <p:cNvSpPr txBox="1"/>
          <p:nvPr/>
        </p:nvSpPr>
        <p:spPr>
          <a:xfrm>
            <a:off x="5764174" y="4124138"/>
            <a:ext cx="2663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Development Team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5" name="Google Shape;625;p1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18628" y="1047759"/>
            <a:ext cx="2921127" cy="2991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1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15629" y="1376738"/>
            <a:ext cx="969777" cy="2690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1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82634" y="1376738"/>
            <a:ext cx="1069106" cy="2604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3" name="Google Shape;633;p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40" y="984103"/>
            <a:ext cx="7096199" cy="39118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4" name="Google Shape;634;p124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35" name="Google Shape;635;p124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36" name="Google Shape;636;p124"/>
          <p:cNvSpPr txBox="1"/>
          <p:nvPr>
            <p:ph type="title"/>
          </p:nvPr>
        </p:nvSpPr>
        <p:spPr>
          <a:xfrm>
            <a:off x="1376603" y="291825"/>
            <a:ext cx="57708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Що таке </a:t>
            </a: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Agile </a:t>
            </a: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і</a:t>
            </a: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Scrum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37" name="Google Shape;637;p1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92E"/>
        </a:solidFill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1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43" name="Google Shape;643;p125"/>
          <p:cNvGraphicFramePr/>
          <p:nvPr/>
        </p:nvGraphicFramePr>
        <p:xfrm>
          <a:off x="1119423" y="128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{1292A720-941F-4D66-8223-E6B7374D3DBB}</a:tableStyleId>
              </a:tblPr>
              <a:tblGrid>
                <a:gridCol w="3191725"/>
                <a:gridCol w="713125"/>
                <a:gridCol w="3173700"/>
              </a:tblGrid>
              <a:tr h="5745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b="1" lang="ru" sz="1500" u="none" cap="none" strike="noStrike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Люди </a:t>
                      </a:r>
                      <a:r>
                        <a:rPr b="1" lang="ru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та взаємодія</a:t>
                      </a:r>
                      <a:endParaRPr b="1" sz="15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800"/>
                        <a:buFont typeface="Arial"/>
                        <a:buNone/>
                      </a:pPr>
                      <a:r>
                        <a:rPr lang="ru" sz="3800" u="none" cap="none" strike="noStrike">
                          <a:solidFill>
                            <a:schemeClr val="accent1"/>
                          </a:solidFill>
                        </a:rPr>
                        <a:t>&gt;</a:t>
                      </a:r>
                      <a:endParaRPr sz="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b="1" lang="ru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Процесів та інструментів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</a:tr>
              <a:tr h="5745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Співробітництво</a:t>
                      </a:r>
                      <a:endParaRPr b="1"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із замовником</a:t>
                      </a:r>
                      <a:endParaRPr b="1"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b="1"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800"/>
                        <a:buFont typeface="Arial"/>
                        <a:buNone/>
                      </a:pPr>
                      <a:r>
                        <a:rPr lang="ru" sz="3800" u="none" cap="none" strike="noStrike">
                          <a:solidFill>
                            <a:schemeClr val="accent1"/>
                          </a:solidFill>
                        </a:rPr>
                        <a:t>&gt;</a:t>
                      </a:r>
                      <a:endParaRPr sz="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b="1" lang="ru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Контрактних зобов'язань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</a:tr>
              <a:tr h="5745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b="1" lang="ru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Працюючий продукт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800"/>
                        <a:buFont typeface="Arial"/>
                        <a:buNone/>
                      </a:pPr>
                      <a:r>
                        <a:rPr lang="ru" sz="3800" u="none" cap="none" strike="noStrike">
                          <a:solidFill>
                            <a:schemeClr val="accent1"/>
                          </a:solidFill>
                        </a:rPr>
                        <a:t>&gt;</a:t>
                      </a:r>
                      <a:endParaRPr sz="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b="1" lang="ru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Вичерпної документації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</a:tr>
              <a:tr h="5745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b="1" lang="ru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Реагування на зміни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800"/>
                        <a:buFont typeface="Arial"/>
                        <a:buNone/>
                      </a:pPr>
                      <a:r>
                        <a:rPr lang="ru" sz="3800" u="none" cap="none" strike="noStrike">
                          <a:solidFill>
                            <a:schemeClr val="accent1"/>
                          </a:solidFill>
                        </a:rPr>
                        <a:t>&gt;</a:t>
                      </a:r>
                      <a:endParaRPr sz="100" u="none" cap="none" strike="noStrike">
                        <a:solidFill>
                          <a:schemeClr val="accent1"/>
                        </a:solidFill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b="1" lang="ru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Слідування плану</a:t>
                      </a:r>
                      <a:endParaRPr b="1" sz="1100" u="none" cap="none" strike="noStrike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28250" marB="128250" marR="128250" marL="1552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</a:tr>
            </a:tbl>
          </a:graphicData>
        </a:graphic>
      </p:graphicFrame>
      <p:cxnSp>
        <p:nvCxnSpPr>
          <p:cNvPr id="644" name="Google Shape;644;p125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45" name="Google Shape;645;p125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46" name="Google Shape;646;p125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47" name="Google Shape;647;p125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8" name="Google Shape;648;p125"/>
          <p:cNvSpPr txBox="1"/>
          <p:nvPr>
            <p:ph type="title"/>
          </p:nvPr>
        </p:nvSpPr>
        <p:spPr>
          <a:xfrm>
            <a:off x="1119421" y="573534"/>
            <a:ext cx="4101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Agile </a:t>
            </a:r>
            <a:r>
              <a:rPr b="0" lang="ru" sz="3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Manifesto</a:t>
            </a:r>
            <a:endParaRPr b="0" sz="340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p126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5" name="Google Shape;655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6" name="Google Shape;656;p126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57" name="Google Shape;657;p126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58" name="Google Shape;658;p1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126"/>
          <p:cNvSpPr txBox="1"/>
          <p:nvPr>
            <p:ph type="title"/>
          </p:nvPr>
        </p:nvSpPr>
        <p:spPr>
          <a:xfrm>
            <a:off x="1262306" y="517697"/>
            <a:ext cx="66360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</a:pPr>
            <a:r>
              <a:rPr b="0" lang="ru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Agile </a:t>
            </a:r>
            <a:r>
              <a:rPr b="0" lang="ru" sz="3000">
                <a:solidFill>
                  <a:srgbClr val="F3640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principles</a:t>
            </a:r>
            <a:endParaRPr b="0" sz="3000">
              <a:solidFill>
                <a:srgbClr val="F3640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0" name="Google Shape;660;p126"/>
          <p:cNvSpPr/>
          <p:nvPr/>
        </p:nvSpPr>
        <p:spPr>
          <a:xfrm>
            <a:off x="1262306" y="1298278"/>
            <a:ext cx="7087200" cy="3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/>
            </a:pPr>
            <a:r>
              <a:rPr lang="ru" sz="1100">
                <a:latin typeface="Montserrat SemiBold"/>
                <a:ea typeface="Montserrat SemiBold"/>
                <a:cs typeface="Montserrat SemiBold"/>
                <a:sym typeface="Montserrat SemiBold"/>
              </a:rPr>
              <a:t>Найвищим пріоритетом для нас є задоволення </a:t>
            </a:r>
            <a:r>
              <a:rPr lang="ru" sz="1100">
                <a:solidFill>
                  <a:srgbClr val="F3640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потреб замовника</a:t>
            </a:r>
            <a:r>
              <a:rPr lang="ru" sz="1100">
                <a:latin typeface="Montserrat SemiBold"/>
                <a:ea typeface="Montserrat SemiBold"/>
                <a:cs typeface="Montserrat SemiBold"/>
                <a:sym typeface="Montserrat SemiBold"/>
              </a:rPr>
              <a:t> завдяки регулярній та ранній поставці цінного програмного забезпечення.</a:t>
            </a:r>
            <a:endParaRPr b="0" i="0" sz="11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/>
            </a:pPr>
            <a:r>
              <a:rPr lang="ru" sz="1100">
                <a:latin typeface="Montserrat SemiBold"/>
                <a:ea typeface="Montserrat SemiBold"/>
                <a:cs typeface="Montserrat SemiBold"/>
                <a:sym typeface="Montserrat SemiBold"/>
              </a:rPr>
              <a:t>Зміна вимог вітається навіть на пізніх стадіях розробки. Agile процеси дозволяють використовувати зміни для забезпечення замовнику конкурентної переваги.</a:t>
            </a:r>
            <a:endParaRPr b="0" i="0" sz="11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/>
            </a:pPr>
            <a:r>
              <a:rPr lang="ru" sz="1100">
                <a:latin typeface="Montserrat SemiBold"/>
                <a:ea typeface="Montserrat SemiBold"/>
                <a:cs typeface="Montserrat SemiBold"/>
                <a:sym typeface="Montserrat SemiBold"/>
              </a:rPr>
              <a:t>Працюючий продукт слід випускати </a:t>
            </a:r>
            <a:r>
              <a:rPr lang="ru" sz="11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якнайчастіше</a:t>
            </a:r>
            <a:r>
              <a:rPr lang="ru" sz="1100">
                <a:latin typeface="Montserrat SemiBold"/>
                <a:ea typeface="Montserrat SemiBold"/>
                <a:cs typeface="Montserrat SemiBold"/>
                <a:sym typeface="Montserrat SemiBold"/>
              </a:rPr>
              <a:t> (від кількох тижнів до кількох місяців).</a:t>
            </a:r>
            <a:endParaRPr b="0" i="0" sz="11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/>
            </a:pPr>
            <a:r>
              <a:rPr lang="ru" sz="1100">
                <a:latin typeface="Montserrat SemiBold"/>
                <a:ea typeface="Montserrat SemiBold"/>
                <a:cs typeface="Montserrat SemiBold"/>
                <a:sym typeface="Montserrat SemiBold"/>
              </a:rPr>
              <a:t>Протягом проєкту розробники та представники бізнесу мають </a:t>
            </a:r>
            <a:r>
              <a:rPr lang="ru" sz="11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щоденно працювати разом.</a:t>
            </a:r>
            <a:endParaRPr b="0" i="0" sz="1100" u="none" cap="none" strike="noStrike">
              <a:solidFill>
                <a:srgbClr val="FF6C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/>
            </a:pPr>
            <a:r>
              <a:rPr lang="ru" sz="1100">
                <a:latin typeface="Montserrat SemiBold"/>
                <a:ea typeface="Montserrat SemiBold"/>
                <a:cs typeface="Montserrat SemiBold"/>
                <a:sym typeface="Montserrat SemiBold"/>
              </a:rPr>
              <a:t>Над проєктом мають працювати </a:t>
            </a:r>
            <a:r>
              <a:rPr lang="ru" sz="11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мотивовані</a:t>
            </a:r>
            <a:r>
              <a:rPr lang="ru" sz="1100">
                <a:latin typeface="Montserrat SemiBold"/>
                <a:ea typeface="Montserrat SemiBold"/>
                <a:cs typeface="Montserrat SemiBold"/>
                <a:sym typeface="Montserrat SemiBold"/>
              </a:rPr>
              <a:t> професіонали. Щоб зробити роботу, створіть умови, забезпечте підтримку і повністю довіртеся їм.</a:t>
            </a:r>
            <a:endParaRPr b="0" i="0" sz="11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400"/>
              </a:spcAft>
              <a:buClr>
                <a:srgbClr val="F36607"/>
              </a:buClr>
              <a:buSzPts val="1100"/>
              <a:buFont typeface="Montserrat SemiBold"/>
              <a:buAutoNum type="arabicPeriod"/>
            </a:pPr>
            <a:r>
              <a:rPr lang="ru" sz="1100">
                <a:solidFill>
                  <a:srgbClr val="F366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Безпосереднє спілкування </a:t>
            </a: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є найбільш практичним та ефективним способом обміну інформацією як із самою командою, так і всередині команди.</a:t>
            </a:r>
            <a:endParaRPr b="0" i="0" sz="11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1" name="Google Shape;661;p126"/>
          <p:cNvSpPr/>
          <p:nvPr/>
        </p:nvSpPr>
        <p:spPr>
          <a:xfrm flipH="1" rot="-7671275">
            <a:off x="8394308" y="4284715"/>
            <a:ext cx="528740" cy="468656"/>
          </a:xfrm>
          <a:custGeom>
            <a:rect b="b" l="l" r="r" t="t"/>
            <a:pathLst>
              <a:path extrusionOk="0" h="40069" w="45206">
                <a:moveTo>
                  <a:pt x="0" y="12329"/>
                </a:moveTo>
                <a:lnTo>
                  <a:pt x="45206" y="0"/>
                </a:lnTo>
                <a:lnTo>
                  <a:pt x="16439" y="40069"/>
                </a:lnTo>
                <a:lnTo>
                  <a:pt x="14384" y="20548"/>
                </a:lnTo>
                <a:close/>
              </a:path>
            </a:pathLst>
          </a:custGeom>
          <a:solidFill>
            <a:srgbClr val="F36404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p127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1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9" name="Google Shape;669;p127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70" name="Google Shape;670;p127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71" name="Google Shape;671;p1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127"/>
          <p:cNvSpPr txBox="1"/>
          <p:nvPr>
            <p:ph type="title"/>
          </p:nvPr>
        </p:nvSpPr>
        <p:spPr>
          <a:xfrm>
            <a:off x="1262306" y="517697"/>
            <a:ext cx="66360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</a:pPr>
            <a:r>
              <a:rPr b="0" lang="ru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Agile </a:t>
            </a:r>
            <a:r>
              <a:rPr b="0" lang="ru" sz="3000">
                <a:solidFill>
                  <a:srgbClr val="F3640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principles</a:t>
            </a:r>
            <a:endParaRPr b="0" sz="3000">
              <a:solidFill>
                <a:srgbClr val="F3640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73" name="Google Shape;673;p127"/>
          <p:cNvSpPr/>
          <p:nvPr/>
        </p:nvSpPr>
        <p:spPr>
          <a:xfrm>
            <a:off x="1262306" y="1298278"/>
            <a:ext cx="7043700" cy="3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/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 startAt="7"/>
            </a:pPr>
            <a:r>
              <a:rPr lang="ru" sz="1100">
                <a:solidFill>
                  <a:srgbClr val="F366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Працюючий продукт - </a:t>
            </a:r>
            <a:r>
              <a:rPr lang="ru" sz="1100">
                <a:solidFill>
                  <a:srgbClr val="21212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основний показник прогресу.</a:t>
            </a:r>
            <a:endParaRPr b="0" i="0" sz="1100" u="none" cap="none" strike="noStrike">
              <a:solidFill>
                <a:srgbClr val="21212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 startAt="7"/>
            </a:pP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Інвестори, розробники та користувачі повинні мати можливість підтримувати </a:t>
            </a:r>
            <a:r>
              <a:rPr lang="ru" sz="11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постійний</a:t>
            </a: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r>
              <a:rPr lang="ru" sz="11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ритм</a:t>
            </a: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безкінечно. </a:t>
            </a:r>
            <a:r>
              <a:rPr lang="ru" sz="11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Agile допомагає</a:t>
            </a: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налагодити такий сталий процес розробки.</a:t>
            </a:r>
            <a:endParaRPr b="0" i="0" sz="11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 startAt="7"/>
            </a:pP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Постійна увага до </a:t>
            </a:r>
            <a:r>
              <a:rPr lang="ru" sz="11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технічної</a:t>
            </a: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досконалості та якості проєктування підвищує гнучкість</a:t>
            </a:r>
            <a:endParaRPr b="0" i="0" sz="11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 startAt="7"/>
            </a:pPr>
            <a:r>
              <a:rPr lang="ru" sz="1100">
                <a:solidFill>
                  <a:srgbClr val="F3640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Простота – </a:t>
            </a: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мистецтво мінімізації зайвої роботи</a:t>
            </a:r>
            <a:r>
              <a:rPr lang="ru" sz="1100">
                <a:solidFill>
                  <a:srgbClr val="F3640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– вкрай необхідна.</a:t>
            </a:r>
            <a:endParaRPr b="0" i="0" sz="11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SemiBold"/>
              <a:buAutoNum type="arabicPeriod" startAt="7"/>
            </a:pP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Найкращі вимоги, архітектурні та технічні рішення народжуються у команд, </a:t>
            </a:r>
            <a:r>
              <a:rPr lang="ru" sz="11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що самоорганізуються.</a:t>
            </a:r>
            <a:endParaRPr sz="1100">
              <a:solidFill>
                <a:srgbClr val="FF6C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1587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400"/>
              </a:spcAft>
              <a:buClr>
                <a:srgbClr val="F36607"/>
              </a:buClr>
              <a:buSzPts val="1100"/>
              <a:buFont typeface="Montserrat SemiBold"/>
              <a:buAutoNum type="arabicPeriod" startAt="7"/>
            </a:pP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Команда повинна систематично аналізувати можливі способи покращення ефективності та відповідно </a:t>
            </a:r>
            <a:r>
              <a:rPr lang="ru" sz="11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коригувати</a:t>
            </a:r>
            <a:r>
              <a:rPr lang="ru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стиль своєї роботи.</a:t>
            </a:r>
            <a:endParaRPr b="0" i="0" sz="11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92E"/>
        </a:solidFill>
      </p:bgPr>
    </p:bg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28"/>
          <p:cNvSpPr txBox="1"/>
          <p:nvPr>
            <p:ph type="title"/>
          </p:nvPr>
        </p:nvSpPr>
        <p:spPr>
          <a:xfrm>
            <a:off x="1623511" y="1823681"/>
            <a:ext cx="58971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2300"/>
              <a:buFont typeface="Tahoma"/>
              <a:buNone/>
            </a:pPr>
            <a:r>
              <a:rPr lang="ru" sz="3400">
                <a:solidFill>
                  <a:schemeClr val="lt1"/>
                </a:solidFill>
              </a:rPr>
              <a:t>Плани – ніщо.</a:t>
            </a:r>
            <a:br>
              <a:rPr lang="ru" sz="3400">
                <a:solidFill>
                  <a:schemeClr val="lt1"/>
                </a:solidFill>
              </a:rPr>
            </a:br>
            <a:r>
              <a:rPr lang="ru" sz="3400">
                <a:solidFill>
                  <a:schemeClr val="accent1"/>
                </a:solidFill>
              </a:rPr>
              <a:t>Планування – все.</a:t>
            </a:r>
            <a:endParaRPr sz="3400">
              <a:solidFill>
                <a:schemeClr val="accent1"/>
              </a:solidFill>
            </a:endParaRPr>
          </a:p>
        </p:txBody>
      </p:sp>
      <p:pic>
        <p:nvPicPr>
          <p:cNvPr id="679" name="Google Shape;679;p1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0" name="Google Shape;680;p128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81" name="Google Shape;681;p128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82" name="Google Shape;682;p128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83" name="Google Shape;683;p128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84" name="Google Shape;684;p1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3148934">
            <a:off x="7025144" y="2937384"/>
            <a:ext cx="1966553" cy="1966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11"/>
          <p:cNvSpPr/>
          <p:nvPr/>
        </p:nvSpPr>
        <p:spPr>
          <a:xfrm>
            <a:off x="103" y="300"/>
            <a:ext cx="9144000" cy="5143500"/>
          </a:xfrm>
          <a:prstGeom prst="rect">
            <a:avLst/>
          </a:prstGeom>
          <a:solidFill>
            <a:srgbClr val="FFF4E8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111"/>
          <p:cNvSpPr txBox="1"/>
          <p:nvPr>
            <p:ph type="title"/>
          </p:nvPr>
        </p:nvSpPr>
        <p:spPr>
          <a:xfrm>
            <a:off x="690534" y="664755"/>
            <a:ext cx="3050400" cy="15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1" lang="ru" sz="2300">
                <a:solidFill>
                  <a:srgbClr val="F36607"/>
                </a:solidFill>
                <a:latin typeface="Montserrat"/>
                <a:ea typeface="Montserrat"/>
                <a:cs typeface="Montserrat"/>
                <a:sym typeface="Montserrat"/>
              </a:rPr>
              <a:t>Юлія Олійник</a:t>
            </a:r>
            <a:br>
              <a:rPr lang="ru" sz="1700"/>
            </a:br>
            <a:endParaRPr sz="1700"/>
          </a:p>
        </p:txBody>
      </p:sp>
      <p:sp>
        <p:nvSpPr>
          <p:cNvPr id="472" name="Google Shape;472;p111"/>
          <p:cNvSpPr txBox="1"/>
          <p:nvPr/>
        </p:nvSpPr>
        <p:spPr>
          <a:xfrm>
            <a:off x="690534" y="1571813"/>
            <a:ext cx="24663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000" lIns="0" spcFirstLastPara="1" rIns="162000" wrap="square" tIns="270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ru" sz="1400" u="none" cap="none" strike="noStrike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Scrum Master</a:t>
            </a:r>
            <a:endParaRPr b="1" i="0" sz="1400" u="none" cap="none" strike="noStrike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3" name="Google Shape;473;p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56" cy="246679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111"/>
          <p:cNvSpPr txBox="1"/>
          <p:nvPr/>
        </p:nvSpPr>
        <p:spPr>
          <a:xfrm>
            <a:off x="690534" y="4205381"/>
            <a:ext cx="22578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ru" sz="1000" u="sng" cap="none" strike="noStrike">
                <a:solidFill>
                  <a:srgbClr val="0563C1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yuliia_oliinyk@goit.ua</a:t>
            </a:r>
            <a:br>
              <a:rPr b="0" i="0" lang="ru" sz="1000" u="none" cap="none" strike="noStrike">
                <a:solidFill>
                  <a:srgbClr val="0563C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b="0" i="0" lang="ru" sz="1000" u="none" cap="none" strike="noStrike">
                <a:solidFill>
                  <a:srgbClr val="22222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@YuliaOliinykGoIT</a:t>
            </a:r>
            <a:endParaRPr b="0" i="0" sz="500" u="none" cap="none" strike="noStrike">
              <a:solidFill>
                <a:srgbClr val="22222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475" name="Google Shape;475;p1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1544" y="479827"/>
            <a:ext cx="3556607" cy="4184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1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43836" y="1620292"/>
            <a:ext cx="560429" cy="171123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111"/>
          <p:cNvSpPr txBox="1"/>
          <p:nvPr/>
        </p:nvSpPr>
        <p:spPr>
          <a:xfrm>
            <a:off x="690534" y="2122556"/>
            <a:ext cx="3309000" cy="18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25700" lIns="51425" spcFirstLastPara="1" rIns="51425" wrap="square" tIns="25700">
            <a:no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Medium"/>
              <a:buChar char="➔"/>
            </a:pPr>
            <a:r>
              <a:rPr b="0" i="0" lang="ru" sz="1100" u="none" cap="none" strike="noStrike">
                <a:solidFill>
                  <a:srgbClr val="22222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Сertified Scrum Master</a:t>
            </a:r>
            <a:endParaRPr b="0" i="0" sz="1100" u="none" cap="none" strike="noStrike">
              <a:solidFill>
                <a:srgbClr val="22222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Medium"/>
              <a:buChar char="➔"/>
            </a:pPr>
            <a:r>
              <a:rPr b="0" i="0" lang="ru" sz="1100" u="none" cap="none" strike="noStrike">
                <a:solidFill>
                  <a:srgbClr val="22222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LMS </a:t>
            </a:r>
            <a:endParaRPr b="0" i="0" sz="1100" u="none" cap="none" strike="noStrike">
              <a:solidFill>
                <a:srgbClr val="22222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Medium"/>
              <a:buChar char="➔"/>
            </a:pPr>
            <a:r>
              <a:rPr b="0" i="0" lang="ru" sz="1100" u="none" cap="none" strike="noStrike">
                <a:solidFill>
                  <a:srgbClr val="22222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 роки у сфері IT-навчання</a:t>
            </a:r>
            <a:endParaRPr b="0" i="0" sz="1100" u="none" cap="none" strike="noStrike">
              <a:solidFill>
                <a:srgbClr val="22222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Medium"/>
              <a:buChar char="➔"/>
            </a:pPr>
            <a:r>
              <a:rPr b="0" i="0" lang="ru" sz="1100" u="none" cap="none" strike="noStrike">
                <a:solidFill>
                  <a:srgbClr val="22222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GoIT Community</a:t>
            </a:r>
            <a:endParaRPr b="0" i="0" sz="1100" u="none" cap="none" strike="noStrike">
              <a:solidFill>
                <a:srgbClr val="22222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Medium"/>
              <a:buChar char="➔"/>
            </a:pPr>
            <a:r>
              <a:rPr b="0" i="0" lang="ru" sz="1100" u="none" cap="none" strike="noStrike">
                <a:solidFill>
                  <a:srgbClr val="22222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Керівник проєктного офісу GoIT</a:t>
            </a:r>
            <a:endParaRPr b="0" i="0" sz="1100" u="none" cap="none" strike="noStrike">
              <a:solidFill>
                <a:srgbClr val="22222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Medium"/>
              <a:buChar char="➔"/>
            </a:pPr>
            <a:r>
              <a:rPr b="0" i="0" lang="ru" sz="1100" u="none" cap="none" strike="noStrike">
                <a:solidFill>
                  <a:srgbClr val="22222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Проєкт </a:t>
            </a:r>
            <a:r>
              <a:rPr lang="ru" sz="1400">
                <a:latin typeface="Roboto"/>
                <a:ea typeface="Roboto"/>
                <a:cs typeface="Roboto"/>
                <a:sym typeface="Roboto"/>
              </a:rPr>
              <a:t>«</a:t>
            </a:r>
            <a:r>
              <a:rPr b="0" i="0" lang="ru" sz="1100" u="none" cap="none" strike="noStrike">
                <a:solidFill>
                  <a:srgbClr val="22222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Студенти про свій досвід</a:t>
            </a:r>
            <a:r>
              <a:rPr lang="ru" sz="1400">
                <a:latin typeface="Roboto"/>
                <a:ea typeface="Roboto"/>
                <a:cs typeface="Roboto"/>
                <a:sym typeface="Roboto"/>
              </a:rPr>
              <a:t>»</a:t>
            </a:r>
            <a:endParaRPr sz="1100">
              <a:solidFill>
                <a:srgbClr val="22222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6607"/>
              </a:buClr>
              <a:buSzPts val="1100"/>
              <a:buFont typeface="Montserrat Medium"/>
              <a:buChar char="➔"/>
            </a:pPr>
            <a:r>
              <a:rPr b="0" i="0" lang="ru" sz="1100" u="none" cap="none" strike="noStrike">
                <a:solidFill>
                  <a:srgbClr val="22222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Організатор записаних міні-курсів</a:t>
            </a:r>
            <a:endParaRPr b="0" i="0" sz="1100" u="none" cap="none" strike="noStrike">
              <a:solidFill>
                <a:srgbClr val="22222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9" name="Google Shape;689;p129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129"/>
          <p:cNvSpPr/>
          <p:nvPr/>
        </p:nvSpPr>
        <p:spPr>
          <a:xfrm>
            <a:off x="1520428" y="1678134"/>
            <a:ext cx="7623600" cy="2996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0" rotWithShape="0" algn="tl" dir="5520000" dist="266700">
              <a:srgbClr val="000000">
                <a:alpha val="13730"/>
              </a:srgbClr>
            </a:outerShdw>
          </a:effectLst>
        </p:spPr>
        <p:txBody>
          <a:bodyPr anchorCtr="0" anchor="b" bIns="216000" lIns="21600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1" name="Google Shape;691;p129"/>
          <p:cNvSpPr txBox="1"/>
          <p:nvPr>
            <p:ph type="title"/>
          </p:nvPr>
        </p:nvSpPr>
        <p:spPr>
          <a:xfrm>
            <a:off x="1435894" y="710025"/>
            <a:ext cx="42909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Навіщо?</a:t>
            </a:r>
            <a:endParaRPr sz="3400">
              <a:solidFill>
                <a:srgbClr val="FF6C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92" name="Google Shape;692;p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29"/>
          <p:cNvSpPr txBox="1"/>
          <p:nvPr/>
        </p:nvSpPr>
        <p:spPr>
          <a:xfrm>
            <a:off x="2345385" y="2638772"/>
            <a:ext cx="6065400" cy="14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Написання коду для вже зрозумілої мети необов'язково виявиться найскладнішою частиною розробки продукту, найскладнішим скоріше є розуміння того, </a:t>
            </a:r>
            <a:r>
              <a:rPr lang="ru" sz="16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що є справжньою метою написання коду *</a:t>
            </a:r>
            <a:r>
              <a:rPr b="0" i="0" lang="ru" sz="1600" u="none" cap="none" strike="noStrike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r>
              <a:rPr b="0" i="0" lang="ru" sz="1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(c)</a:t>
            </a:r>
            <a:endParaRPr b="0" i="0" sz="16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4" name="Google Shape;694;p129"/>
          <p:cNvSpPr txBox="1"/>
          <p:nvPr/>
        </p:nvSpPr>
        <p:spPr>
          <a:xfrm>
            <a:off x="2310619" y="1917628"/>
            <a:ext cx="4317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None/>
            </a:pPr>
            <a:r>
              <a:rPr b="0" i="0" lang="ru" sz="8300" u="none" cap="none" strike="noStrike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”</a:t>
            </a:r>
            <a:endParaRPr b="0" i="0" sz="8300" u="none" cap="none" strike="noStrike">
              <a:solidFill>
                <a:srgbClr val="FF6C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695" name="Google Shape;695;p129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96" name="Google Shape;696;p129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97" name="Google Shape;697;p129"/>
          <p:cNvSpPr txBox="1"/>
          <p:nvPr/>
        </p:nvSpPr>
        <p:spPr>
          <a:xfrm>
            <a:off x="2406784" y="4031400"/>
            <a:ext cx="4231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ru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*https://habrahabr.ru/company/luxoft/blog/84030/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8F1"/>
        </a:solidFill>
      </p:bgPr>
    </p:bg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" name="Google Shape;703;p130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p130"/>
          <p:cNvSpPr/>
          <p:nvPr/>
        </p:nvSpPr>
        <p:spPr>
          <a:xfrm>
            <a:off x="4572000" y="1998319"/>
            <a:ext cx="4572000" cy="2361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0" rotWithShape="0" algn="tl" dir="5520000" dist="266700">
              <a:srgbClr val="000000">
                <a:alpha val="13730"/>
              </a:srgbClr>
            </a:outerShdw>
          </a:effectLst>
        </p:spPr>
        <p:txBody>
          <a:bodyPr anchorCtr="0" anchor="b" bIns="216000" lIns="21600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705" name="Google Shape;705;p130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06" name="Google Shape;706;p130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07" name="Google Shape;707;p130"/>
          <p:cNvSpPr txBox="1"/>
          <p:nvPr>
            <p:ph type="title"/>
          </p:nvPr>
        </p:nvSpPr>
        <p:spPr>
          <a:xfrm>
            <a:off x="1262302" y="744984"/>
            <a:ext cx="26637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Ш</a:t>
            </a: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і</a:t>
            </a: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сть «</a:t>
            </a:r>
            <a:r>
              <a:rPr b="0" lang="ru" sz="34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</a:t>
            </a: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»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8" name="Google Shape;708;p130"/>
          <p:cNvSpPr txBox="1"/>
          <p:nvPr/>
        </p:nvSpPr>
        <p:spPr>
          <a:xfrm>
            <a:off x="1262303" y="2126222"/>
            <a:ext cx="3179400" cy="223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34275" wrap="square" tIns="34275">
            <a:noAutofit/>
          </a:bodyPr>
          <a:lstStyle/>
          <a:p>
            <a:pPr indent="-209550" lvl="0" marL="30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"/>
              <a:buAutoNum type="arabicPeriod"/>
            </a:pPr>
            <a:r>
              <a:rPr b="1" i="0" lang="ru" sz="1900" u="none" cap="none" strike="noStrike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П</a:t>
            </a:r>
            <a:r>
              <a:rPr b="1" i="0" lang="ru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равильн</a:t>
            </a:r>
            <a:r>
              <a:rPr b="1" lang="ru" sz="1900">
                <a:latin typeface="Montserrat"/>
                <a:ea typeface="Montserrat"/>
                <a:cs typeface="Montserrat"/>
                <a:sym typeface="Montserrat"/>
              </a:rPr>
              <a:t>е</a:t>
            </a:r>
            <a:r>
              <a:rPr b="1" i="0" lang="ru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1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09550" lvl="0" marL="30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"/>
              <a:buAutoNum type="arabicPeriod"/>
            </a:pPr>
            <a:r>
              <a:rPr b="1" i="0" lang="ru" sz="1900" u="none" cap="none" strike="noStrike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П</a:t>
            </a:r>
            <a:r>
              <a:rPr b="1" lang="ru" sz="1900">
                <a:latin typeface="Montserrat"/>
                <a:ea typeface="Montserrat"/>
                <a:cs typeface="Montserrat"/>
                <a:sym typeface="Montserrat"/>
              </a:rPr>
              <a:t>опереднє</a:t>
            </a:r>
            <a:r>
              <a:rPr b="1" i="0" lang="ru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1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09550" lvl="0" marL="30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"/>
              <a:buAutoNum type="arabicPeriod"/>
            </a:pPr>
            <a:r>
              <a:rPr b="1" i="0" lang="ru" sz="1900" u="none" cap="none" strike="noStrike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П</a:t>
            </a:r>
            <a:r>
              <a:rPr b="1" i="0" lang="ru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лан</a:t>
            </a:r>
            <a:r>
              <a:rPr b="1" lang="ru" sz="1900">
                <a:latin typeface="Montserrat"/>
                <a:ea typeface="Montserrat"/>
                <a:cs typeface="Montserrat"/>
                <a:sym typeface="Montserrat"/>
              </a:rPr>
              <a:t>ування</a:t>
            </a:r>
            <a:endParaRPr b="1" i="0" sz="1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09550" lvl="0" marL="30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"/>
              <a:buAutoNum type="arabicPeriod"/>
            </a:pPr>
            <a:r>
              <a:rPr b="1" i="0" lang="ru" sz="1900" u="none" cap="none" strike="noStrike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П</a:t>
            </a:r>
            <a:r>
              <a:rPr b="1" lang="ru" sz="1900">
                <a:latin typeface="Montserrat"/>
                <a:ea typeface="Montserrat"/>
                <a:cs typeface="Montserrat"/>
                <a:sym typeface="Montserrat"/>
              </a:rPr>
              <a:t>опереджує</a:t>
            </a:r>
            <a:r>
              <a:rPr b="1" i="0" lang="ru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1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09550" lvl="0" marL="30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"/>
              <a:buAutoNum type="arabicPeriod"/>
            </a:pPr>
            <a:r>
              <a:rPr b="1" i="0" lang="ru" sz="1900" u="none" cap="none" strike="noStrike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П</a:t>
            </a:r>
            <a:r>
              <a:rPr b="1" i="0" lang="ru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ад</a:t>
            </a:r>
            <a:r>
              <a:rPr b="1" lang="ru" sz="1900">
                <a:latin typeface="Montserrat"/>
                <a:ea typeface="Montserrat"/>
                <a:cs typeface="Montserrat"/>
                <a:sym typeface="Montserrat"/>
              </a:rPr>
              <a:t>іння</a:t>
            </a:r>
            <a:endParaRPr b="1" i="0" sz="19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09550" lvl="0" marL="30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"/>
              <a:buAutoNum type="arabicPeriod"/>
            </a:pPr>
            <a:r>
              <a:rPr b="1" i="0" lang="ru" sz="1900" u="none" cap="none" strike="noStrike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П</a:t>
            </a:r>
            <a:r>
              <a:rPr b="1" i="0" lang="ru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ро</a:t>
            </a:r>
            <a:r>
              <a:rPr b="1" lang="ru" sz="1900">
                <a:latin typeface="Montserrat"/>
                <a:ea typeface="Montserrat"/>
                <a:cs typeface="Montserrat"/>
                <a:sym typeface="Montserrat"/>
              </a:rPr>
              <a:t>дуктивності</a:t>
            </a:r>
            <a:endParaRPr b="1" i="0" sz="12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09" name="Google Shape;709;p1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sp>
        <p:nvSpPr>
          <p:cNvPr id="710" name="Google Shape;710;p130"/>
          <p:cNvSpPr txBox="1"/>
          <p:nvPr/>
        </p:nvSpPr>
        <p:spPr>
          <a:xfrm>
            <a:off x="4966454" y="2362988"/>
            <a:ext cx="3908100" cy="19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34275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latin typeface="Montserrat"/>
                <a:ea typeface="Montserrat"/>
                <a:cs typeface="Montserrat"/>
                <a:sym typeface="Montserrat"/>
              </a:rPr>
              <a:t>Чим більше розумових зусиль ви витратите перед початком роботи на планування та розстановку пріоритетів, тим важливішими справами зможете зайнятися і тим швидше просуватиметеся.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latin typeface="Montserrat"/>
                <a:ea typeface="Montserrat"/>
                <a:cs typeface="Montserrat"/>
                <a:sym typeface="Montserrat"/>
              </a:rPr>
              <a:t>Чим вище для вас значення та цінність завдання,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latin typeface="Montserrat"/>
                <a:ea typeface="Montserrat"/>
                <a:cs typeface="Montserrat"/>
                <a:sym typeface="Montserrat"/>
              </a:rPr>
              <a:t>тим більше ймовірності, що у вас буде стимул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latin typeface="Montserrat"/>
                <a:ea typeface="Montserrat"/>
                <a:cs typeface="Montserrat"/>
                <a:sym typeface="Montserrat"/>
              </a:rPr>
              <a:t>не зволікати і відразу поринути у роботу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" name="Google Shape;716;p131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7" name="Google Shape;717;p131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8" name="Google Shape;718;p131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19" name="Google Shape;719;p131"/>
          <p:cNvSpPr txBox="1"/>
          <p:nvPr>
            <p:ph type="title"/>
          </p:nvPr>
        </p:nvSpPr>
        <p:spPr>
          <a:xfrm>
            <a:off x="1348031" y="544959"/>
            <a:ext cx="26637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Sprint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20" name="Google Shape;720;p1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1" name="Google Shape;721;p131"/>
          <p:cNvGrpSpPr/>
          <p:nvPr/>
        </p:nvGrpSpPr>
        <p:grpSpPr>
          <a:xfrm>
            <a:off x="1347963" y="1439653"/>
            <a:ext cx="4609688" cy="644963"/>
            <a:chOff x="3670775" y="4372475"/>
            <a:chExt cx="12292500" cy="1719900"/>
          </a:xfrm>
        </p:grpSpPr>
        <p:sp>
          <p:nvSpPr>
            <p:cNvPr id="722" name="Google Shape;722;p131"/>
            <p:cNvSpPr txBox="1"/>
            <p:nvPr/>
          </p:nvSpPr>
          <p:spPr>
            <a:xfrm>
              <a:off x="3670775" y="4372475"/>
              <a:ext cx="12292500" cy="11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0" spcFirstLastPara="1" rIns="34275" wrap="square" tIns="34275">
              <a:noAutofit/>
            </a:bodyPr>
            <a:lstStyle/>
            <a:p>
              <a:pPr indent="-209550" lvl="0" marL="2921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Roboto"/>
                <a:buAutoNum type="arabicPeriod"/>
              </a:pPr>
              <a:r>
                <a:rPr b="1" lang="ru" sz="19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Що</a:t>
              </a:r>
              <a:r>
                <a:rPr b="1" i="0" lang="ru" sz="19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буде результатом спринта?</a:t>
              </a:r>
              <a:endParaRPr b="1" i="0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723" name="Google Shape;723;p131"/>
            <p:cNvSpPr txBox="1"/>
            <p:nvPr/>
          </p:nvSpPr>
          <p:spPr>
            <a:xfrm>
              <a:off x="4448450" y="5291975"/>
              <a:ext cx="110283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34275" spcFirstLastPara="1" rIns="34275" wrap="square" tIns="342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ru" sz="15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— PO+команда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4" name="Google Shape;724;p131"/>
          <p:cNvGrpSpPr/>
          <p:nvPr/>
        </p:nvGrpSpPr>
        <p:grpSpPr>
          <a:xfrm>
            <a:off x="1347963" y="2252508"/>
            <a:ext cx="4609688" cy="644963"/>
            <a:chOff x="3670775" y="4372475"/>
            <a:chExt cx="12292500" cy="1719900"/>
          </a:xfrm>
        </p:grpSpPr>
        <p:sp>
          <p:nvSpPr>
            <p:cNvPr id="725" name="Google Shape;725;p131"/>
            <p:cNvSpPr txBox="1"/>
            <p:nvPr/>
          </p:nvSpPr>
          <p:spPr>
            <a:xfrm>
              <a:off x="3670775" y="4372475"/>
              <a:ext cx="12292500" cy="11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0" spcFirstLastPara="1" rIns="34275" wrap="square" tIns="34275">
              <a:noAutofit/>
            </a:bodyPr>
            <a:lstStyle/>
            <a:p>
              <a:pPr indent="-209550" lvl="0" marL="2921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Roboto"/>
                <a:buAutoNum type="arabicPeriod" startAt="2"/>
              </a:pPr>
              <a:r>
                <a:rPr b="1" lang="ru" sz="19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Як</a:t>
              </a:r>
              <a:r>
                <a:rPr b="1" i="0" lang="ru" sz="19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?</a:t>
              </a:r>
              <a:endParaRPr b="1" i="0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726" name="Google Shape;726;p131"/>
            <p:cNvSpPr txBox="1"/>
            <p:nvPr/>
          </p:nvSpPr>
          <p:spPr>
            <a:xfrm>
              <a:off x="4448450" y="5291975"/>
              <a:ext cx="110283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34275" spcFirstLastPara="1" rIns="34275" wrap="square" tIns="342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ru" sz="15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— команда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7" name="Google Shape;727;p131"/>
          <p:cNvGrpSpPr/>
          <p:nvPr/>
        </p:nvGrpSpPr>
        <p:grpSpPr>
          <a:xfrm>
            <a:off x="1347963" y="3065363"/>
            <a:ext cx="4609688" cy="644963"/>
            <a:chOff x="3670775" y="4067675"/>
            <a:chExt cx="12292500" cy="1719900"/>
          </a:xfrm>
        </p:grpSpPr>
        <p:sp>
          <p:nvSpPr>
            <p:cNvPr id="728" name="Google Shape;728;p131"/>
            <p:cNvSpPr txBox="1"/>
            <p:nvPr/>
          </p:nvSpPr>
          <p:spPr>
            <a:xfrm>
              <a:off x="3670775" y="4067675"/>
              <a:ext cx="12292500" cy="11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0" spcFirstLastPara="1" rIns="34275" wrap="square" tIns="34275">
              <a:noAutofit/>
            </a:bodyPr>
            <a:lstStyle/>
            <a:p>
              <a:pPr indent="-209550" lvl="0" marL="2921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Roboto"/>
                <a:buAutoNum type="arabicPeriod" startAt="3"/>
              </a:pPr>
              <a:r>
                <a:rPr b="1" lang="ru" sz="19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Хто</a:t>
              </a:r>
              <a:r>
                <a:rPr b="1" i="0" lang="ru" sz="19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?</a:t>
              </a:r>
              <a:endParaRPr b="1" i="0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729" name="Google Shape;729;p131"/>
            <p:cNvSpPr txBox="1"/>
            <p:nvPr/>
          </p:nvSpPr>
          <p:spPr>
            <a:xfrm>
              <a:off x="4448450" y="4987175"/>
              <a:ext cx="11028300" cy="8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34275" spcFirstLastPara="1" rIns="34275" wrap="square" tIns="342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ru" sz="1500" u="none" cap="none" strike="noStrike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— команда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0" name="Google Shape;730;p131"/>
          <p:cNvSpPr txBox="1"/>
          <p:nvPr/>
        </p:nvSpPr>
        <p:spPr>
          <a:xfrm>
            <a:off x="1348031" y="4359113"/>
            <a:ext cx="4231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ru" sz="1100" u="sng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https://www.atlassian.com/ru/agile/scrum/sprint-planning</a:t>
            </a:r>
            <a:endParaRPr b="0" i="0" sz="11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1" name="Google Shape;731;p1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81491" y="2030140"/>
            <a:ext cx="4609686" cy="2511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6" name="Google Shape;736;p132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1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8" name="Google Shape;738;p132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39" name="Google Shape;739;p132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40" name="Google Shape;740;p132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41" name="Google Shape;741;p132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42" name="Google Shape;742;p132"/>
          <p:cNvSpPr txBox="1"/>
          <p:nvPr>
            <p:ph type="title"/>
          </p:nvPr>
        </p:nvSpPr>
        <p:spPr>
          <a:xfrm>
            <a:off x="1348032" y="773559"/>
            <a:ext cx="3795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Sprint Planning</a:t>
            </a:r>
            <a:endParaRPr b="0" sz="34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3" name="Google Shape;743;p132"/>
          <p:cNvSpPr txBox="1"/>
          <p:nvPr/>
        </p:nvSpPr>
        <p:spPr>
          <a:xfrm>
            <a:off x="1348032" y="2659022"/>
            <a:ext cx="2663700" cy="15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Оцінка - </a:t>
            </a:r>
            <a:r>
              <a:rPr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важлива розмова, тому що команда обговорює всі потенційні завдання на спринт.</a:t>
            </a:r>
            <a:endParaRPr b="0" i="0" sz="19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4" name="Google Shape;744;p1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18354" y="1389956"/>
            <a:ext cx="4157053" cy="2801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Google Shape;749;p133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133"/>
          <p:cNvSpPr txBox="1"/>
          <p:nvPr/>
        </p:nvSpPr>
        <p:spPr>
          <a:xfrm>
            <a:off x="1348032" y="2373272"/>
            <a:ext cx="29094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Вся команда </a:t>
            </a:r>
            <a:r>
              <a:rPr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має</a:t>
            </a:r>
            <a: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можливість</a:t>
            </a:r>
            <a: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побачити</a:t>
            </a:r>
            <a:r>
              <a:rPr b="1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картину </a:t>
            </a:r>
            <a:r>
              <a:rPr b="1"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повністю</a:t>
            </a:r>
            <a: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b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 не т</a:t>
            </a:r>
            <a:r>
              <a:rPr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і</a:t>
            </a:r>
            <a: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льк</a:t>
            </a:r>
            <a:r>
              <a:rPr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</a:t>
            </a:r>
            <a: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окремі</a:t>
            </a:r>
            <a: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завдан</a:t>
            </a:r>
            <a:r>
              <a:rPr lang="ru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</a:t>
            </a:r>
            <a:r>
              <a:rPr b="0" i="0" lang="ru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я</a:t>
            </a:r>
            <a:endParaRPr b="0" i="0" sz="19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51" name="Google Shape;751;p1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2" name="Google Shape;752;p133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53" name="Google Shape;753;p133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54" name="Google Shape;754;p133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55" name="Google Shape;755;p133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56" name="Google Shape;756;p133"/>
          <p:cNvSpPr txBox="1"/>
          <p:nvPr>
            <p:ph type="title"/>
          </p:nvPr>
        </p:nvSpPr>
        <p:spPr>
          <a:xfrm>
            <a:off x="1348033" y="773559"/>
            <a:ext cx="41694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Sprint </a:t>
            </a:r>
            <a:r>
              <a:rPr lang="ru" sz="3400"/>
              <a:t>Planning</a:t>
            </a:r>
            <a:endParaRPr b="0" sz="34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57" name="Google Shape;757;p1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 rot="196567">
            <a:off x="3867888" y="2081054"/>
            <a:ext cx="5357812" cy="2093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92E"/>
        </a:solid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34"/>
          <p:cNvSpPr txBox="1"/>
          <p:nvPr/>
        </p:nvSpPr>
        <p:spPr>
          <a:xfrm>
            <a:off x="1348032" y="2030372"/>
            <a:ext cx="61677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Оцінка допоможе вам </a:t>
            </a:r>
            <a:r>
              <a:rPr lang="ru" sz="19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отримати ті знання</a:t>
            </a:r>
            <a:r>
              <a:rPr lang="ru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які вже є у ваших колег</a:t>
            </a:r>
            <a:endParaRPr b="0" i="0" sz="19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3" name="Google Shape;763;p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4" name="Google Shape;764;p134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65" name="Google Shape;765;p134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66" name="Google Shape;766;p134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67" name="Google Shape;767;p134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68" name="Google Shape;768;p134"/>
          <p:cNvSpPr txBox="1"/>
          <p:nvPr>
            <p:ph type="title"/>
          </p:nvPr>
        </p:nvSpPr>
        <p:spPr>
          <a:xfrm>
            <a:off x="1348033" y="1059309"/>
            <a:ext cx="41694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Sprint </a:t>
            </a:r>
            <a:r>
              <a:rPr lang="ru" sz="3400">
                <a:solidFill>
                  <a:schemeClr val="lt1"/>
                </a:solidFill>
              </a:rPr>
              <a:t>Planning</a:t>
            </a:r>
            <a:endParaRPr b="0" sz="34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69" name="Google Shape;769;p1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7175" y="2601573"/>
            <a:ext cx="2274550" cy="2161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92E"/>
        </a:solidFill>
      </p:bgPr>
    </p:bg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135"/>
          <p:cNvSpPr txBox="1"/>
          <p:nvPr/>
        </p:nvSpPr>
        <p:spPr>
          <a:xfrm>
            <a:off x="1348032" y="2030372"/>
            <a:ext cx="61677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 допомогою оцінки ми просто шукаємо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гарне припущення</a:t>
            </a:r>
            <a:endParaRPr sz="1900">
              <a:solidFill>
                <a:srgbClr val="FF6C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75" name="Google Shape;775;p1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6" name="Google Shape;776;p135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77" name="Google Shape;777;p135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78" name="Google Shape;778;p135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79" name="Google Shape;779;p135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0" name="Google Shape;780;p135"/>
          <p:cNvSpPr txBox="1"/>
          <p:nvPr>
            <p:ph type="title"/>
          </p:nvPr>
        </p:nvSpPr>
        <p:spPr>
          <a:xfrm>
            <a:off x="1348033" y="1059309"/>
            <a:ext cx="41694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Sprint </a:t>
            </a:r>
            <a:r>
              <a:rPr lang="ru" sz="3400">
                <a:solidFill>
                  <a:schemeClr val="lt1"/>
                </a:solidFill>
              </a:rPr>
              <a:t>Planning</a:t>
            </a:r>
            <a:endParaRPr b="0" sz="34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81" name="Google Shape;781;p1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82945" y="2571750"/>
            <a:ext cx="2259619" cy="2259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6" name="Google Shape;786;p136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127"/>
            <a:ext cx="9143552" cy="51432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7" name="Google Shape;787;p136"/>
          <p:cNvGrpSpPr/>
          <p:nvPr/>
        </p:nvGrpSpPr>
        <p:grpSpPr>
          <a:xfrm>
            <a:off x="2858758" y="654774"/>
            <a:ext cx="4960598" cy="3879887"/>
            <a:chOff x="4559926" y="1859339"/>
            <a:chExt cx="5714316" cy="4469401"/>
          </a:xfrm>
        </p:grpSpPr>
        <p:sp>
          <p:nvSpPr>
            <p:cNvPr id="788" name="Google Shape;788;p136"/>
            <p:cNvSpPr/>
            <p:nvPr/>
          </p:nvSpPr>
          <p:spPr>
            <a:xfrm>
              <a:off x="7417942" y="1859340"/>
              <a:ext cx="2856300" cy="4469400"/>
            </a:xfrm>
            <a:prstGeom prst="rtTriangle">
              <a:avLst/>
            </a:prstGeom>
            <a:solidFill>
              <a:srgbClr val="FF6C00">
                <a:alpha val="68630"/>
              </a:srgbClr>
            </a:solidFill>
            <a:ln>
              <a:noFill/>
            </a:ln>
            <a:effectLst>
              <a:outerShdw blurRad="728663" rotWithShape="0" algn="bl" dir="5520000" dist="295275">
                <a:srgbClr val="9D4300">
                  <a:alpha val="25099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36"/>
            <p:cNvSpPr/>
            <p:nvPr/>
          </p:nvSpPr>
          <p:spPr>
            <a:xfrm flipH="1">
              <a:off x="4559926" y="1859339"/>
              <a:ext cx="2856300" cy="4469400"/>
            </a:xfrm>
            <a:prstGeom prst="rtTriangle">
              <a:avLst/>
            </a:prstGeom>
            <a:solidFill>
              <a:srgbClr val="FF6C00"/>
            </a:solidFill>
            <a:ln>
              <a:noFill/>
            </a:ln>
            <a:effectLst>
              <a:outerShdw blurRad="728663" rotWithShape="0" algn="bl" dir="5520000" dist="295275">
                <a:srgbClr val="9D4300">
                  <a:alpha val="25099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0" name="Google Shape;790;p136"/>
          <p:cNvSpPr txBox="1"/>
          <p:nvPr/>
        </p:nvSpPr>
        <p:spPr>
          <a:xfrm>
            <a:off x="489568" y="1631238"/>
            <a:ext cx="3378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ru" sz="3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План</a:t>
            </a:r>
            <a:r>
              <a:rPr lang="ru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ування</a:t>
            </a:r>
            <a:br>
              <a:rPr b="0" i="0" lang="ru" sz="3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b="0" i="0" lang="ru" sz="3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спринта</a:t>
            </a:r>
            <a:endParaRPr b="0" i="0" sz="30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aphicFrame>
        <p:nvGraphicFramePr>
          <p:cNvPr id="791" name="Google Shape;791;p136"/>
          <p:cNvGraphicFramePr/>
          <p:nvPr/>
        </p:nvGraphicFramePr>
        <p:xfrm>
          <a:off x="5793435" y="115165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{1292A720-941F-4D66-8223-E6B7374D3DBB}</a:tableStyleId>
              </a:tblPr>
              <a:tblGrid>
                <a:gridCol w="2628525"/>
              </a:tblGrid>
              <a:tr h="28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ahoma"/>
                        <a:buNone/>
                      </a:pP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Ц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і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ль спринта</a:t>
                      </a:r>
                      <a:endParaRPr sz="500" u="none" cap="none" strike="noStrike"/>
                    </a:p>
                  </a:txBody>
                  <a:tcPr marT="128250" marB="128250" marR="34275" marL="128250">
                    <a:solidFill>
                      <a:srgbClr val="FFF8F1"/>
                    </a:solidFill>
                  </a:tcPr>
                </a:tc>
              </a:tr>
              <a:tr h="28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ahoma"/>
                        <a:buNone/>
                      </a:pP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Список учасник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і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в команд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и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ступінь зайнятості)</a:t>
                      </a:r>
                      <a:endParaRPr sz="5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28250" marB="128250" marR="34275" marL="128250">
                    <a:solidFill>
                      <a:srgbClr val="FFF8F1"/>
                    </a:solidFill>
                  </a:tcPr>
                </a:tc>
              </a:tr>
              <a:tr h="28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ahoma"/>
                        <a:buNone/>
                      </a:pP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Sprint backlog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(список 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і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стор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і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й в спринті)</a:t>
                      </a:r>
                      <a:endParaRPr sz="5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28250" marB="128250" marR="34275" marL="128250">
                    <a:solidFill>
                      <a:srgbClr val="FFF8F1"/>
                    </a:solidFill>
                  </a:tcPr>
                </a:tc>
              </a:tr>
              <a:tr h="28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ahoma"/>
                        <a:buNone/>
                      </a:pP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Дата демонстрац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ії</a:t>
                      </a:r>
                      <a:endParaRPr sz="500" u="none" cap="none" strike="noStrike"/>
                    </a:p>
                  </a:txBody>
                  <a:tcPr marT="128250" marB="128250" marR="34275" marL="128250">
                    <a:solidFill>
                      <a:srgbClr val="FFF8F1"/>
                    </a:solidFill>
                  </a:tcPr>
                </a:tc>
              </a:tr>
              <a:tr h="28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Tahoma"/>
                        <a:buNone/>
                      </a:pP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М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і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с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це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 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та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 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час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</a:t>
                      </a:r>
                      <a:r>
                        <a:rPr lang="ru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проведення щоденного Stand Up)</a:t>
                      </a:r>
                      <a:endParaRPr sz="500" u="none" cap="none" strike="noStrike"/>
                    </a:p>
                  </a:txBody>
                  <a:tcPr marT="128250" marB="128250" marR="34275" marL="128250">
                    <a:solidFill>
                      <a:srgbClr val="FFF8F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92E"/>
        </a:soli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6" name="Google Shape;796;p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7" name="Google Shape;797;p137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98" name="Google Shape;798;p137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99" name="Google Shape;799;p137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00" name="Google Shape;800;p137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1" name="Google Shape;801;p137"/>
          <p:cNvSpPr txBox="1"/>
          <p:nvPr/>
        </p:nvSpPr>
        <p:spPr>
          <a:xfrm>
            <a:off x="1348033" y="1059309"/>
            <a:ext cx="41694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ru" sz="3400" u="none" cap="none" strike="noStrik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Storypoint</a:t>
            </a:r>
            <a:endParaRPr b="0" i="0" sz="3400" u="none" cap="none" strike="noStrike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2" name="Google Shape;802;p137"/>
          <p:cNvSpPr txBox="1"/>
          <p:nvPr/>
        </p:nvSpPr>
        <p:spPr>
          <a:xfrm>
            <a:off x="1348032" y="2030372"/>
            <a:ext cx="6167700" cy="13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ru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Відносна одиниця оцінки часу (людини дні або год/години)</a:t>
            </a:r>
            <a:endParaRPr b="0" i="0" sz="19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ru" sz="1900" u="none" cap="none" strike="noStrike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rPr>
              <a:t>От 0,5 до 100</a:t>
            </a:r>
            <a:endParaRPr b="0" i="0" sz="1900" u="none" cap="none" strike="noStrike">
              <a:solidFill>
                <a:srgbClr val="FF6B0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7" name="Google Shape;807;p138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1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9" name="Google Shape;809;p138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10" name="Google Shape;810;p138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11" name="Google Shape;811;p138"/>
          <p:cNvSpPr txBox="1"/>
          <p:nvPr>
            <p:ph type="title"/>
          </p:nvPr>
        </p:nvSpPr>
        <p:spPr>
          <a:xfrm>
            <a:off x="1092935" y="896606"/>
            <a:ext cx="4087200" cy="8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Prior stories </a:t>
            </a:r>
            <a:br>
              <a:rPr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by tasks</a:t>
            </a:r>
            <a:endParaRPr sz="34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12" name="Google Shape;812;p138"/>
          <p:cNvSpPr txBox="1"/>
          <p:nvPr/>
        </p:nvSpPr>
        <p:spPr>
          <a:xfrm>
            <a:off x="1092935" y="2220769"/>
            <a:ext cx="39846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9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Торт — </a:t>
            </a:r>
            <a:r>
              <a:rPr b="0" i="0" lang="ru" sz="1900" u="none" cap="none" strike="noStrike">
                <a:solidFill>
                  <a:srgbClr val="F366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Epic</a:t>
            </a:r>
            <a:endParaRPr b="0" i="0" sz="1900" u="none" cap="none" strike="noStrike">
              <a:solidFill>
                <a:srgbClr val="F366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9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Шматочок</a:t>
            </a:r>
            <a:r>
              <a:rPr b="0" i="0" lang="ru" sz="19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— </a:t>
            </a:r>
            <a:r>
              <a:rPr b="0" i="0" lang="ru" sz="1900" u="none" cap="none" strike="noStrike">
                <a:solidFill>
                  <a:srgbClr val="F366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Story</a:t>
            </a:r>
            <a:endParaRPr b="0" i="0" sz="1900" u="none" cap="none" strike="noStrike">
              <a:solidFill>
                <a:srgbClr val="F366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9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Навильник —</a:t>
            </a:r>
            <a:r>
              <a:rPr b="0" i="0" lang="ru" sz="1900" u="none" cap="none" strike="noStrike">
                <a:solidFill>
                  <a:srgbClr val="F366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Task</a:t>
            </a:r>
            <a:endParaRPr b="0" i="0" sz="1900" u="none" cap="none" strike="noStrike">
              <a:solidFill>
                <a:srgbClr val="F366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13" name="Google Shape;813;p138"/>
          <p:cNvPicPr preferRelativeResize="0"/>
          <p:nvPr/>
        </p:nvPicPr>
        <p:blipFill rotWithShape="1">
          <a:blip r:embed="rId5">
            <a:alphaModFix/>
          </a:blip>
          <a:srcRect b="0" l="18455" r="22261" t="0"/>
          <a:stretch/>
        </p:blipFill>
        <p:spPr>
          <a:xfrm flipH="1">
            <a:off x="4572225" y="0"/>
            <a:ext cx="4571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112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1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5" name="Google Shape;485;p112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86" name="Google Shape;486;p112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487" name="Google Shape;487;p112"/>
          <p:cNvGrpSpPr/>
          <p:nvPr/>
        </p:nvGrpSpPr>
        <p:grpSpPr>
          <a:xfrm>
            <a:off x="1748043" y="2907294"/>
            <a:ext cx="5855807" cy="562725"/>
            <a:chOff x="3366152" y="3853322"/>
            <a:chExt cx="15615486" cy="1500600"/>
          </a:xfrm>
        </p:grpSpPr>
        <p:sp>
          <p:nvSpPr>
            <p:cNvPr id="488" name="Google Shape;488;p112"/>
            <p:cNvSpPr/>
            <p:nvPr/>
          </p:nvSpPr>
          <p:spPr>
            <a:xfrm>
              <a:off x="3366152" y="3853322"/>
              <a:ext cx="1500600" cy="1500600"/>
            </a:xfrm>
            <a:prstGeom prst="roundRect">
              <a:avLst>
                <a:gd fmla="val 50000" name="adj"/>
              </a:avLst>
            </a:prstGeom>
            <a:noFill/>
            <a:ln cap="flat" cmpd="sng" w="38100">
              <a:solidFill>
                <a:srgbClr val="FF6C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" sz="1900" u="none" cap="none" strike="noStrike">
                  <a:solidFill>
                    <a:srgbClr val="FF6B08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3</a:t>
              </a:r>
              <a:endParaRPr b="0" i="0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89" name="Google Shape;489;p112"/>
            <p:cNvSpPr txBox="1"/>
            <p:nvPr/>
          </p:nvSpPr>
          <p:spPr>
            <a:xfrm>
              <a:off x="5161238" y="4079517"/>
              <a:ext cx="13820400" cy="10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rial"/>
                <a:buNone/>
              </a:pPr>
              <a:r>
                <a:rPr b="0" i="0" lang="ru" sz="1900" u="none" cap="none" strike="noStrike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Planning Poker</a:t>
              </a:r>
              <a:endParaRPr b="0" i="0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490" name="Google Shape;490;p112"/>
          <p:cNvSpPr txBox="1"/>
          <p:nvPr>
            <p:ph type="title"/>
          </p:nvPr>
        </p:nvSpPr>
        <p:spPr>
          <a:xfrm>
            <a:off x="1748105" y="603422"/>
            <a:ext cx="66360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План скринкаст</a:t>
            </a: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у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491" name="Google Shape;491;p112"/>
          <p:cNvGrpSpPr/>
          <p:nvPr/>
        </p:nvGrpSpPr>
        <p:grpSpPr>
          <a:xfrm>
            <a:off x="1748043" y="1502146"/>
            <a:ext cx="6318185" cy="562725"/>
            <a:chOff x="3366150" y="4158122"/>
            <a:chExt cx="16848492" cy="1500600"/>
          </a:xfrm>
        </p:grpSpPr>
        <p:sp>
          <p:nvSpPr>
            <p:cNvPr id="492" name="Google Shape;492;p112"/>
            <p:cNvSpPr/>
            <p:nvPr/>
          </p:nvSpPr>
          <p:spPr>
            <a:xfrm>
              <a:off x="3366150" y="4158122"/>
              <a:ext cx="1500600" cy="1500600"/>
            </a:xfrm>
            <a:prstGeom prst="roundRect">
              <a:avLst>
                <a:gd fmla="val 50000" name="adj"/>
              </a:avLst>
            </a:prstGeom>
            <a:noFill/>
            <a:ln cap="flat" cmpd="sng" w="38100">
              <a:solidFill>
                <a:srgbClr val="FF6C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" sz="1900" u="none" cap="none" strike="noStrike">
                  <a:solidFill>
                    <a:srgbClr val="FF6B08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1</a:t>
              </a:r>
              <a:endParaRPr b="0" i="0" sz="800" u="none" cap="none" strike="noStrike">
                <a:solidFill>
                  <a:srgbClr val="FF6B08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93" name="Google Shape;493;p112"/>
            <p:cNvSpPr txBox="1"/>
            <p:nvPr/>
          </p:nvSpPr>
          <p:spPr>
            <a:xfrm>
              <a:off x="5161242" y="4384325"/>
              <a:ext cx="15053400" cy="10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rial"/>
                <a:buNone/>
              </a:pPr>
              <a:r>
                <a:rPr b="0" i="0" lang="ru" sz="1900" u="none" cap="none" strike="noStrike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Принцип</a:t>
              </a:r>
              <a:r>
                <a:rPr lang="ru" sz="19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и</a:t>
              </a:r>
              <a:r>
                <a:rPr b="0" i="0" lang="ru" sz="1900" u="none" cap="none" strike="noStrike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 р</a:t>
              </a:r>
              <a:r>
                <a:rPr lang="ru" sz="19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о</a:t>
              </a:r>
              <a:r>
                <a:rPr b="0" i="0" lang="ru" sz="1900" u="none" cap="none" strike="noStrike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бот</a:t>
              </a:r>
              <a:r>
                <a:rPr lang="ru" sz="1900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и</a:t>
              </a:r>
              <a:endParaRPr b="0" i="0" sz="19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494" name="Google Shape;494;p112"/>
          <p:cNvGrpSpPr/>
          <p:nvPr/>
        </p:nvGrpSpPr>
        <p:grpSpPr>
          <a:xfrm>
            <a:off x="1748043" y="2204720"/>
            <a:ext cx="6732294" cy="562725"/>
            <a:chOff x="3366152" y="3853322"/>
            <a:chExt cx="17952784" cy="1500600"/>
          </a:xfrm>
        </p:grpSpPr>
        <p:sp>
          <p:nvSpPr>
            <p:cNvPr id="495" name="Google Shape;495;p112"/>
            <p:cNvSpPr/>
            <p:nvPr/>
          </p:nvSpPr>
          <p:spPr>
            <a:xfrm>
              <a:off x="3366152" y="3853322"/>
              <a:ext cx="1500600" cy="1500600"/>
            </a:xfrm>
            <a:prstGeom prst="roundRect">
              <a:avLst>
                <a:gd fmla="val 50000" name="adj"/>
              </a:avLst>
            </a:prstGeom>
            <a:noFill/>
            <a:ln cap="flat" cmpd="sng" w="38100">
              <a:solidFill>
                <a:srgbClr val="FF6C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ru" sz="1900" u="none" cap="none" strike="noStrike">
                  <a:solidFill>
                    <a:srgbClr val="FF6B08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2</a:t>
              </a:r>
              <a:endParaRPr b="0" i="0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96" name="Google Shape;496;p112"/>
            <p:cNvSpPr txBox="1"/>
            <p:nvPr/>
          </p:nvSpPr>
          <p:spPr>
            <a:xfrm>
              <a:off x="5161236" y="4079533"/>
              <a:ext cx="16157700" cy="10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rial"/>
                <a:buNone/>
              </a:pPr>
              <a:r>
                <a:rPr b="0" i="0" lang="ru" sz="1900" u="none" cap="none" strike="noStrike">
                  <a:solidFill>
                    <a:schemeClr val="dk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Agile, Scrum</a:t>
              </a:r>
              <a:endParaRPr b="0" i="0" sz="1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139"/>
          <p:cNvSpPr txBox="1"/>
          <p:nvPr/>
        </p:nvSpPr>
        <p:spPr>
          <a:xfrm>
            <a:off x="3280536" y="92965"/>
            <a:ext cx="2402100" cy="13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" sz="44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Storypoint</a:t>
            </a:r>
            <a:endParaRPr b="0" i="0" sz="44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19" name="Google Shape;819;p139"/>
          <p:cNvSpPr/>
          <p:nvPr/>
        </p:nvSpPr>
        <p:spPr>
          <a:xfrm>
            <a:off x="5508104" y="1144196"/>
            <a:ext cx="3519300" cy="2853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0" name="Google Shape;820;p139"/>
          <p:cNvSpPr/>
          <p:nvPr/>
        </p:nvSpPr>
        <p:spPr>
          <a:xfrm>
            <a:off x="971599" y="1367040"/>
            <a:ext cx="2979300" cy="24075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1" name="Google Shape;821;p139"/>
          <p:cNvSpPr txBox="1"/>
          <p:nvPr/>
        </p:nvSpPr>
        <p:spPr>
          <a:xfrm>
            <a:off x="3834802" y="2171700"/>
            <a:ext cx="12936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ru" sz="3200">
                <a:solidFill>
                  <a:schemeClr val="dk1"/>
                </a:solidFill>
              </a:rPr>
              <a:t>або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2" name="Google Shape;822;p1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3" name="Google Shape;823;p139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24" name="Google Shape;824;p139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140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1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1" name="Google Shape;831;p140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32" name="Google Shape;832;p140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33" name="Google Shape;833;p140"/>
          <p:cNvSpPr txBox="1"/>
          <p:nvPr>
            <p:ph type="title"/>
          </p:nvPr>
        </p:nvSpPr>
        <p:spPr>
          <a:xfrm>
            <a:off x="897826" y="947403"/>
            <a:ext cx="65082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Таблиця сторі поінтів</a:t>
            </a:r>
            <a:endParaRPr sz="34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aphicFrame>
        <p:nvGraphicFramePr>
          <p:cNvPr id="834" name="Google Shape;834;p140"/>
          <p:cNvGraphicFramePr/>
          <p:nvPr/>
        </p:nvGraphicFramePr>
        <p:xfrm>
          <a:off x="934186" y="184973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{0B7BE1BE-F7DD-4C6D-975F-86982B0FBB25}</a:tableStyleId>
              </a:tblPr>
              <a:tblGrid>
                <a:gridCol w="1868625"/>
                <a:gridCol w="1868625"/>
                <a:gridCol w="1868625"/>
                <a:gridCol w="1868625"/>
              </a:tblGrid>
              <a:tr h="748350"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>
                          <a:solidFill>
                            <a:srgbClr val="FFFFFF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Складність</a:t>
                      </a:r>
                      <a:r>
                        <a:rPr lang="ru" sz="1800" u="none" cap="none" strike="noStrike">
                          <a:solidFill>
                            <a:srgbClr val="FFFFFF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/</a:t>
                      </a:r>
                      <a:endParaRPr sz="1800" u="none" cap="none" strike="noStrike">
                        <a:solidFill>
                          <a:srgbClr val="FFFFFF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>
                          <a:solidFill>
                            <a:srgbClr val="FFFFFF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час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9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6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FFFFFF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Мало </a:t>
                      </a:r>
                      <a:r>
                        <a:rPr lang="ru" sz="1800">
                          <a:solidFill>
                            <a:srgbClr val="FFFFFF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часу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9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6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FFFFFF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Cередн</a:t>
                      </a:r>
                      <a:r>
                        <a:rPr lang="ru" sz="1800">
                          <a:solidFill>
                            <a:srgbClr val="FFFFFF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я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9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6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>
                          <a:solidFill>
                            <a:srgbClr val="FFFFFF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Багато часу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39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6C00"/>
                    </a:solidFill>
                  </a:tcPr>
                </a:tc>
              </a:tr>
              <a:tr h="395875"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складна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9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3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21 (</a:t>
                      </a:r>
                      <a:r>
                        <a:rPr lang="ru" sz="18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бульдог</a:t>
                      </a: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)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9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3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55 (</a:t>
                      </a:r>
                      <a:r>
                        <a:rPr lang="ru" sz="18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вівчарка</a:t>
                      </a: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)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9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3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89 (алабай)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39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3AB"/>
                    </a:solidFill>
                  </a:tcPr>
                </a:tc>
              </a:tr>
              <a:tr h="397500"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середня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8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13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34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8F1"/>
                    </a:solidFill>
                  </a:tcPr>
                </a:tc>
              </a:tr>
              <a:tr h="395025"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легка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3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 (такса)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3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5</a:t>
                      </a:r>
                      <a:endParaRPr sz="18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3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8</a:t>
                      </a:r>
                      <a:endParaRPr sz="1400" u="none" cap="none" strike="noStrike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135000" marB="135000" marR="67500" marL="67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3A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141"/>
          <p:cNvSpPr txBox="1"/>
          <p:nvPr>
            <p:ph type="title"/>
          </p:nvPr>
        </p:nvSpPr>
        <p:spPr>
          <a:xfrm>
            <a:off x="2651379" y="92965"/>
            <a:ext cx="42066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ru" sz="4400">
                <a:solidFill>
                  <a:schemeClr val="lt1"/>
                </a:solidFill>
              </a:rPr>
              <a:t>Мы оцениваем</a:t>
            </a:r>
            <a:endParaRPr sz="4400">
              <a:solidFill>
                <a:schemeClr val="lt1"/>
              </a:solidFill>
            </a:endParaRPr>
          </a:p>
        </p:txBody>
      </p:sp>
      <p:sp>
        <p:nvSpPr>
          <p:cNvPr id="840" name="Google Shape;840;p141"/>
          <p:cNvSpPr/>
          <p:nvPr/>
        </p:nvSpPr>
        <p:spPr>
          <a:xfrm>
            <a:off x="3419868" y="1491629"/>
            <a:ext cx="2979300" cy="2407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41" name="Google Shape;841;p1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2" name="Google Shape;842;p141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43" name="Google Shape;843;p141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44" name="Google Shape;844;p141"/>
          <p:cNvSpPr txBox="1"/>
          <p:nvPr>
            <p:ph type="title"/>
          </p:nvPr>
        </p:nvSpPr>
        <p:spPr>
          <a:xfrm>
            <a:off x="1317890" y="747378"/>
            <a:ext cx="65082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Ми оцінюємо </a:t>
            </a:r>
            <a:endParaRPr sz="34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142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0" name="Google Shape;850;p1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51" name="Google Shape;851;p142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52" name="Google Shape;852;p142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53" name="Google Shape;853;p142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54" name="Google Shape;854;p142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55" name="Google Shape;855;p142"/>
          <p:cNvSpPr txBox="1"/>
          <p:nvPr/>
        </p:nvSpPr>
        <p:spPr>
          <a:xfrm>
            <a:off x="1348032" y="1632516"/>
            <a:ext cx="6888600" cy="24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444500" lvl="0" marL="533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Розбити </a:t>
            </a:r>
            <a:r>
              <a:rPr lang="ru" sz="12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важливі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історії на тех. завдання попередньо</a:t>
            </a:r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0" marL="533400" marR="0" rtl="0" algn="l">
              <a:lnSpc>
                <a:spcPct val="15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Визначити заплановану кількість годин кожного на спринт і внести на першій сторінці прізвище. Порахувати </a:t>
            </a:r>
            <a:r>
              <a:rPr lang="ru" sz="12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загальну суму 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людино/годин на команду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0" marL="533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Оцінити історії та завдання в </a:t>
            </a:r>
            <a:r>
              <a:rPr lang="ru" sz="12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людино/годинах</a:t>
            </a:r>
            <a:endParaRPr b="0" i="0" sz="1200" u="none" cap="none" strike="noStrike">
              <a:solidFill>
                <a:srgbClr val="FF6C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0" marL="533400" marR="381000" rtl="0" algn="l">
              <a:lnSpc>
                <a:spcPct val="15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Застосувати </a:t>
            </a:r>
            <a:r>
              <a:rPr lang="ru" sz="12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фокус-фактор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і вибрати стільки важливих історій, скільки ви повністю зробите за спринт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0" marL="533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Вибрати </a:t>
            </a:r>
            <a:r>
              <a:rPr lang="ru" sz="12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відповідальних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за кожне завдання спринту</a:t>
            </a:r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0" marL="533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Обговорити бажані </a:t>
            </a:r>
            <a:r>
              <a:rPr lang="ru" sz="12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результати</a:t>
            </a: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спринту</a:t>
            </a:r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44500" lvl="0" marL="533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Скинути висновки до загального чату</a:t>
            </a:r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6" name="Google Shape;856;p142"/>
          <p:cNvSpPr txBox="1"/>
          <p:nvPr/>
        </p:nvSpPr>
        <p:spPr>
          <a:xfrm>
            <a:off x="1348032" y="773559"/>
            <a:ext cx="64005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ru" sz="3400" u="none" cap="none" strike="noStrike">
                <a:solidFill>
                  <a:srgbClr val="FF6B0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Алгоритм </a:t>
            </a:r>
            <a:r>
              <a:rPr b="0" i="0" lang="ru" sz="3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Sprint Planning</a:t>
            </a:r>
            <a:endParaRPr b="0" i="0" sz="3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1" name="Google Shape;861;p143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2" name="Google Shape;862;p1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3" name="Google Shape;863;p143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64" name="Google Shape;864;p143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65" name="Google Shape;865;p143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66" name="Google Shape;866;p143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67" name="Google Shape;867;p143"/>
          <p:cNvSpPr txBox="1"/>
          <p:nvPr/>
        </p:nvSpPr>
        <p:spPr>
          <a:xfrm>
            <a:off x="1348032" y="1429997"/>
            <a:ext cx="6888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b="0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Вас меньше половин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b="0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Пост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ійно</a:t>
            </a:r>
            <a:r>
              <a:rPr b="0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говорить 1-2 члена команд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b="0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«Я на все 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згод</a:t>
            </a:r>
            <a:r>
              <a:rPr b="0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на»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Багато</a:t>
            </a:r>
            <a:r>
              <a:rPr b="0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ля-ля 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та</a:t>
            </a:r>
            <a:r>
              <a:rPr b="0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крик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і</a:t>
            </a:r>
            <a:r>
              <a:rPr b="0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«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Адже ми не знаємо, що це таке</a:t>
            </a:r>
            <a:r>
              <a:rPr b="0" i="0" lang="ru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Багато ля-ля та криків «Тут все просто, я 100 разів уже так робив»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8" name="Google Shape;868;p143"/>
          <p:cNvSpPr txBox="1"/>
          <p:nvPr/>
        </p:nvSpPr>
        <p:spPr>
          <a:xfrm>
            <a:off x="1348032" y="773559"/>
            <a:ext cx="64005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ru" sz="3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Все </a:t>
            </a:r>
            <a:r>
              <a:rPr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погано</a:t>
            </a:r>
            <a:endParaRPr b="0" i="0" sz="3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144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74" name="Google Shape;874;p1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5" name="Google Shape;875;p144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76" name="Google Shape;876;p144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77" name="Google Shape;877;p144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78" name="Google Shape;878;p144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79" name="Google Shape;879;p144"/>
          <p:cNvSpPr txBox="1"/>
          <p:nvPr/>
        </p:nvSpPr>
        <p:spPr>
          <a:xfrm>
            <a:off x="1348032" y="1632516"/>
            <a:ext cx="68886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171450" lvl="0" marL="177800" marR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Ви знаєте </a:t>
            </a:r>
            <a:r>
              <a:rPr lang="ru" sz="15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думку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кожного з членів команди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Кожен член команди знає дату </a:t>
            </a:r>
            <a:r>
              <a:rPr lang="ru" sz="15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демо, ціль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спринту та бажаний </a:t>
            </a:r>
            <a:r>
              <a:rPr lang="ru" sz="15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</a:t>
            </a:r>
            <a:endParaRPr sz="1500">
              <a:solidFill>
                <a:srgbClr val="FF6C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Кожне завдання має </a:t>
            </a:r>
            <a:r>
              <a:rPr lang="ru" sz="15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відповідального</a:t>
            </a:r>
            <a:endParaRPr sz="1500">
              <a:solidFill>
                <a:srgbClr val="FF6C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Ви дізналися щось </a:t>
            </a:r>
            <a:r>
              <a:rPr lang="ru" sz="15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нове 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від колег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Ви взяли </a:t>
            </a:r>
            <a:r>
              <a:rPr lang="ru" sz="1500">
                <a:solidFill>
                  <a:srgbClr val="F36404"/>
                </a:solidFill>
                <a:latin typeface="Montserrat"/>
                <a:ea typeface="Montserrat"/>
                <a:cs typeface="Montserrat"/>
                <a:sym typeface="Montserrat"/>
              </a:rPr>
              <a:t>трохи менше</a:t>
            </a: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ніж думаєте, що можете зробити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Ви знаєте з чого </a:t>
            </a:r>
            <a:r>
              <a:rPr lang="ru" sz="1500">
                <a:solidFill>
                  <a:srgbClr val="FF6C00"/>
                </a:solidFill>
                <a:latin typeface="Montserrat"/>
                <a:ea typeface="Montserrat"/>
                <a:cs typeface="Montserrat"/>
                <a:sym typeface="Montserrat"/>
              </a:rPr>
              <a:t>почати</a:t>
            </a:r>
            <a:endParaRPr sz="1500">
              <a:solidFill>
                <a:srgbClr val="FF6C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77800" marR="0" rtl="0" algn="l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0" name="Google Shape;880;p144"/>
          <p:cNvSpPr txBox="1"/>
          <p:nvPr/>
        </p:nvSpPr>
        <p:spPr>
          <a:xfrm>
            <a:off x="1348032" y="773559"/>
            <a:ext cx="64005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ru" sz="3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Все </a:t>
            </a:r>
            <a:r>
              <a:rPr b="0" i="0" lang="ru" sz="3400" u="none" cap="none" strike="noStrike">
                <a:solidFill>
                  <a:srgbClr val="F3640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OK</a:t>
            </a:r>
            <a:endParaRPr b="0" i="0" sz="3400" u="none" cap="none" strike="noStrike">
              <a:solidFill>
                <a:srgbClr val="F3640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92E"/>
        </a:solidFill>
      </p:bgPr>
    </p:bg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5" name="Google Shape;885;p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6" name="Google Shape;886;p145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87" name="Google Shape;887;p145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88" name="Google Shape;888;p145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89" name="Google Shape;889;p145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90" name="Google Shape;890;p145"/>
          <p:cNvSpPr txBox="1"/>
          <p:nvPr/>
        </p:nvSpPr>
        <p:spPr>
          <a:xfrm>
            <a:off x="1623511" y="1823681"/>
            <a:ext cx="58971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ru" sz="3400" u="none" cap="none" strike="noStrike">
                <a:solidFill>
                  <a:srgbClr val="FF6B0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Практика </a:t>
            </a:r>
            <a:br>
              <a:rPr b="0" i="0" lang="ru" sz="3400" u="none" cap="none" strike="noStrik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b="0" i="0" lang="ru" sz="3400" u="none" cap="none" strike="noStrik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 Planning Poker</a:t>
            </a:r>
            <a:endParaRPr b="0" i="0" sz="3400" u="none" cap="none" strike="noStrike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5" name="Google Shape;895;p146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6" name="Google Shape;896;p1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7" name="Google Shape;897;p146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98" name="Google Shape;898;p146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99" name="Google Shape;899;p146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00" name="Google Shape;900;p146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1" name="Google Shape;901;p146"/>
          <p:cNvSpPr txBox="1"/>
          <p:nvPr/>
        </p:nvSpPr>
        <p:spPr>
          <a:xfrm>
            <a:off x="1348032" y="1632516"/>
            <a:ext cx="6888600" cy="26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171450" lvl="0" marL="177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 ставимо оцінку по середньому (не треба так: 1+3+3+8+13=5)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Даємо слово тим, хто проголосував надто оптимістично або песимістично.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Даємо слово тим, хто підходить для цього завдання за її складністю та трудомісткості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Переголосуємо, якщо хтось сказав важливу інфу, яка все змінює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177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lang="ru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 соромимося дописувати вимоги до того, чого там не було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77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2" name="Google Shape;902;p146"/>
          <p:cNvSpPr txBox="1"/>
          <p:nvPr/>
        </p:nvSpPr>
        <p:spPr>
          <a:xfrm>
            <a:off x="1348032" y="773559"/>
            <a:ext cx="64005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ru" sz="3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Sprint Planning</a:t>
            </a:r>
            <a:endParaRPr b="0" i="0" sz="3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4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F3EB2">
                  <a:alpha val="68627"/>
                </a:srgbClr>
              </a:gs>
              <a:gs pos="99000">
                <a:srgbClr val="FF5988">
                  <a:alpha val="68627"/>
                </a:srgbClr>
              </a:gs>
              <a:gs pos="100000">
                <a:srgbClr val="FF5988">
                  <a:alpha val="68627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8" name="Google Shape;908;p14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552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909" name="Google Shape;909;p147"/>
          <p:cNvSpPr txBox="1"/>
          <p:nvPr/>
        </p:nvSpPr>
        <p:spPr>
          <a:xfrm>
            <a:off x="2108869" y="1990238"/>
            <a:ext cx="4926300" cy="9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0" i="0" lang="ru" sz="5600" u="none" cap="none" strike="noStrik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До </a:t>
            </a:r>
            <a:r>
              <a:rPr lang="ru" sz="56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зустрічі</a:t>
            </a:r>
            <a:r>
              <a:rPr b="0" i="0" lang="ru" sz="5600" u="none" cap="none" strike="noStrik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!</a:t>
            </a:r>
            <a:endParaRPr b="0" i="0" sz="5600" u="none" cap="none" strike="noStrike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descr="C:\Users\Alex\Desktop\Untitled-1.png" id="910" name="Google Shape;910;p1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4326" y="3165365"/>
            <a:ext cx="2034443" cy="1829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1" name="Google Shape;911;p1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63757" y="221127"/>
            <a:ext cx="3020858" cy="1759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113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113"/>
          <p:cNvSpPr/>
          <p:nvPr/>
        </p:nvSpPr>
        <p:spPr>
          <a:xfrm>
            <a:off x="1520428" y="1678134"/>
            <a:ext cx="7623600" cy="273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0" rotWithShape="0" algn="tl" dir="5520000" dist="266700">
              <a:srgbClr val="000000">
                <a:alpha val="13730"/>
              </a:srgbClr>
            </a:outerShdw>
          </a:effectLst>
        </p:spPr>
        <p:txBody>
          <a:bodyPr anchorCtr="0" anchor="b" bIns="216000" lIns="21600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3" name="Google Shape;503;p113"/>
          <p:cNvSpPr txBox="1"/>
          <p:nvPr>
            <p:ph type="title"/>
          </p:nvPr>
        </p:nvSpPr>
        <p:spPr>
          <a:xfrm>
            <a:off x="1435894" y="710025"/>
            <a:ext cx="42909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Наша </a:t>
            </a:r>
            <a:r>
              <a:rPr lang="ru" sz="34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місія</a:t>
            </a:r>
            <a:endParaRPr sz="3400">
              <a:solidFill>
                <a:srgbClr val="FF6C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04" name="Google Shape;504;p1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113"/>
          <p:cNvSpPr txBox="1"/>
          <p:nvPr/>
        </p:nvSpPr>
        <p:spPr>
          <a:xfrm>
            <a:off x="2345381" y="2638772"/>
            <a:ext cx="51609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Допомогти</a:t>
            </a:r>
            <a:r>
              <a:rPr b="0" i="0" lang="ru" sz="2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к</a:t>
            </a:r>
            <a:r>
              <a:rPr lang="ru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ожно</a:t>
            </a:r>
            <a:r>
              <a:rPr b="0" i="0" lang="ru" sz="2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му с</a:t>
            </a:r>
            <a:r>
              <a:rPr lang="ru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творити</a:t>
            </a:r>
            <a:r>
              <a:rPr b="0" i="0" lang="ru" sz="2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br>
              <a:rPr b="0" i="0" lang="ru" sz="2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b="0" i="0" lang="ru" sz="2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свою </a:t>
            </a:r>
            <a:r>
              <a:rPr lang="ru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і</a:t>
            </a:r>
            <a:r>
              <a:rPr b="0" i="0" lang="ru" sz="2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стор</a:t>
            </a:r>
            <a:r>
              <a:rPr lang="ru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і</a:t>
            </a:r>
            <a:r>
              <a:rPr b="0" i="0" lang="ru" sz="2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ю усп</a:t>
            </a:r>
            <a:r>
              <a:rPr lang="ru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і</a:t>
            </a:r>
            <a:r>
              <a:rPr b="0" i="0" lang="ru" sz="20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х</a:t>
            </a:r>
            <a:r>
              <a:rPr lang="ru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у</a:t>
            </a:r>
            <a:endParaRPr b="0" i="0" sz="20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6" name="Google Shape;506;p113"/>
          <p:cNvSpPr txBox="1"/>
          <p:nvPr/>
        </p:nvSpPr>
        <p:spPr>
          <a:xfrm>
            <a:off x="2310619" y="1917628"/>
            <a:ext cx="4317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None/>
            </a:pPr>
            <a:r>
              <a:rPr b="0" i="0" lang="ru" sz="8300" u="none" cap="none" strike="noStrike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”</a:t>
            </a:r>
            <a:endParaRPr b="0" i="0" sz="8300" u="none" cap="none" strike="noStrike">
              <a:solidFill>
                <a:srgbClr val="FF6C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07" name="Google Shape;507;p1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85925" y="515343"/>
            <a:ext cx="5058735" cy="50587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8" name="Google Shape;508;p113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09" name="Google Shape;509;p113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92E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14"/>
          <p:cNvSpPr txBox="1"/>
          <p:nvPr>
            <p:ph type="title"/>
          </p:nvPr>
        </p:nvSpPr>
        <p:spPr>
          <a:xfrm>
            <a:off x="1623500" y="2140325"/>
            <a:ext cx="5897100" cy="9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400">
                <a:solidFill>
                  <a:schemeClr val="lt1"/>
                </a:solidFill>
              </a:rPr>
              <a:t>Дороблені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400">
                <a:solidFill>
                  <a:srgbClr val="FF6C00"/>
                </a:solidFill>
              </a:rPr>
              <a:t>командні проєкти</a:t>
            </a:r>
            <a:r>
              <a:rPr lang="ru" sz="3400">
                <a:solidFill>
                  <a:schemeClr val="lt1"/>
                </a:solidFill>
              </a:rPr>
              <a:t> вирішують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C00"/>
              </a:buClr>
              <a:buSzPts val="2300"/>
              <a:buFont typeface="Tahoma"/>
              <a:buNone/>
            </a:pPr>
            <a:r>
              <a:t/>
            </a:r>
            <a:endParaRPr sz="3400">
              <a:solidFill>
                <a:schemeClr val="lt1"/>
              </a:solidFill>
            </a:endParaRPr>
          </a:p>
        </p:txBody>
      </p:sp>
      <p:pic>
        <p:nvPicPr>
          <p:cNvPr id="515" name="Google Shape;515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6" name="Google Shape;516;p114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17" name="Google Shape;517;p114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8" name="Google Shape;518;p114"/>
          <p:cNvSpPr/>
          <p:nvPr/>
        </p:nvSpPr>
        <p:spPr>
          <a:xfrm flipH="1" rot="-5062262">
            <a:off x="5069999" y="1184112"/>
            <a:ext cx="528861" cy="468764"/>
          </a:xfrm>
          <a:custGeom>
            <a:rect b="b" l="l" r="r" t="t"/>
            <a:pathLst>
              <a:path extrusionOk="0" h="40069" w="45206">
                <a:moveTo>
                  <a:pt x="0" y="12329"/>
                </a:moveTo>
                <a:lnTo>
                  <a:pt x="45206" y="0"/>
                </a:lnTo>
                <a:lnTo>
                  <a:pt x="16439" y="40069"/>
                </a:lnTo>
                <a:lnTo>
                  <a:pt x="14384" y="20548"/>
                </a:lnTo>
                <a:close/>
              </a:path>
            </a:pathLst>
          </a:custGeom>
          <a:solidFill>
            <a:schemeClr val="accent1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519" name="Google Shape;519;p114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0" name="Google Shape;520;p114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92E"/>
        </a:solidFill>
      </p:bgPr>
    </p:bg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1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6" name="Google Shape;526;p115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7" name="Google Shape;527;p115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28" name="Google Shape;528;p115"/>
          <p:cNvPicPr preferRelativeResize="0"/>
          <p:nvPr/>
        </p:nvPicPr>
        <p:blipFill rotWithShape="1">
          <a:blip r:embed="rId4">
            <a:alphaModFix/>
          </a:blip>
          <a:srcRect b="29" l="0" r="0" t="39"/>
          <a:stretch/>
        </p:blipFill>
        <p:spPr>
          <a:xfrm>
            <a:off x="2492461" y="300506"/>
            <a:ext cx="4158874" cy="45422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9" name="Google Shape;529;p115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30" name="Google Shape;530;p115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192E"/>
        </a:solidFill>
      </p:bgPr>
    </p:bg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116"/>
          <p:cNvSpPr txBox="1"/>
          <p:nvPr>
            <p:ph type="title"/>
          </p:nvPr>
        </p:nvSpPr>
        <p:spPr>
          <a:xfrm>
            <a:off x="1623483" y="1509356"/>
            <a:ext cx="6326700" cy="9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" sz="3400">
                <a:solidFill>
                  <a:schemeClr val="lt1"/>
                </a:solidFill>
              </a:rPr>
              <a:t>Участь в проєкті повинна бути не тільки плановою, але й </a:t>
            </a:r>
            <a:r>
              <a:rPr lang="ru" sz="3400">
                <a:solidFill>
                  <a:schemeClr val="accent1"/>
                </a:solidFill>
              </a:rPr>
              <a:t> фактичною</a:t>
            </a:r>
            <a:r>
              <a:rPr b="1" lang="ru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 sz="3400">
              <a:solidFill>
                <a:schemeClr val="lt1"/>
              </a:solidFill>
            </a:endParaRPr>
          </a:p>
        </p:txBody>
      </p:sp>
      <p:pic>
        <p:nvPicPr>
          <p:cNvPr id="536" name="Google Shape;536;p1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7" name="Google Shape;537;p116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38" name="Google Shape;538;p116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39" name="Google Shape;539;p116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0" name="Google Shape;540;p116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rgbClr val="61667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41" name="Google Shape;541;p116"/>
          <p:cNvSpPr txBox="1"/>
          <p:nvPr/>
        </p:nvSpPr>
        <p:spPr>
          <a:xfrm>
            <a:off x="3006092" y="3074522"/>
            <a:ext cx="3131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ru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 </a:t>
            </a:r>
            <a:r>
              <a:rPr b="0" i="0" lang="ru" sz="1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буде </a:t>
            </a:r>
            <a:r>
              <a:rPr lang="ru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перевірятись менторами проєктного офісу</a:t>
            </a:r>
            <a:endParaRPr b="0" i="0" sz="1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42" name="Google Shape;542;p1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3148934">
            <a:off x="6729723" y="2781496"/>
            <a:ext cx="1966553" cy="1966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117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117"/>
          <p:cNvSpPr/>
          <p:nvPr/>
        </p:nvSpPr>
        <p:spPr>
          <a:xfrm>
            <a:off x="4197538" y="775323"/>
            <a:ext cx="748800" cy="14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Arial"/>
              <a:buNone/>
            </a:pPr>
            <a:r>
              <a:rPr b="0" i="0" lang="ru" sz="9000" u="none" cap="none" strike="noStrike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”</a:t>
            </a:r>
            <a:endParaRPr b="0" i="0" sz="9000" u="none" cap="none" strike="noStrike">
              <a:solidFill>
                <a:srgbClr val="FF6C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0" name="Google Shape;550;p117"/>
          <p:cNvSpPr txBox="1"/>
          <p:nvPr/>
        </p:nvSpPr>
        <p:spPr>
          <a:xfrm>
            <a:off x="532209" y="1643089"/>
            <a:ext cx="8079600" cy="28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7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Знання дають вам невелику перевагу, але застосування методу спроб і помилок додає +1000 балів</a:t>
            </a:r>
            <a:endParaRPr sz="27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7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до вашого IQ.</a:t>
            </a:r>
            <a:endParaRPr sz="27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t/>
            </a:r>
            <a:endParaRPr sz="27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t/>
            </a:r>
            <a:endParaRPr sz="27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1" name="Google Shape;551;p117"/>
          <p:cNvSpPr txBox="1"/>
          <p:nvPr/>
        </p:nvSpPr>
        <p:spPr>
          <a:xfrm>
            <a:off x="3446888" y="3817472"/>
            <a:ext cx="22503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Насим Талеб</a:t>
            </a:r>
            <a:endParaRPr b="0" i="0" sz="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118"/>
          <p:cNvPicPr preferRelativeResize="0"/>
          <p:nvPr/>
        </p:nvPicPr>
        <p:blipFill rotWithShape="1">
          <a:blip r:embed="rId3">
            <a:alphaModFix/>
          </a:blip>
          <a:srcRect b="0" l="0" r="40433" t="0"/>
          <a:stretch/>
        </p:blipFill>
        <p:spPr>
          <a:xfrm>
            <a:off x="0" y="0"/>
            <a:ext cx="9143552" cy="5143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1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820" y="206103"/>
            <a:ext cx="818796" cy="2466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9" name="Google Shape;559;p118"/>
          <p:cNvCxnSpPr/>
          <p:nvPr/>
        </p:nvCxnSpPr>
        <p:spPr>
          <a:xfrm>
            <a:off x="236525" y="2541933"/>
            <a:ext cx="301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60" name="Google Shape;560;p118"/>
          <p:cNvCxnSpPr/>
          <p:nvPr/>
        </p:nvCxnSpPr>
        <p:spPr>
          <a:xfrm>
            <a:off x="236525" y="2601568"/>
            <a:ext cx="150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61" name="Google Shape;561;p118"/>
          <p:cNvSpPr txBox="1"/>
          <p:nvPr>
            <p:ph type="title"/>
          </p:nvPr>
        </p:nvSpPr>
        <p:spPr>
          <a:xfrm>
            <a:off x="1262306" y="1729181"/>
            <a:ext cx="6636000" cy="656400"/>
          </a:xfrm>
          <a:prstGeom prst="rect">
            <a:avLst/>
          </a:prstGeom>
          <a:noFill/>
          <a:ln>
            <a:noFill/>
          </a:ln>
          <a:effectLst>
            <a:outerShdw blurRad="762000" rotWithShape="0" algn="t" dir="5400000" dist="381000">
              <a:srgbClr val="000000">
                <a:alpha val="28240"/>
              </a:srgbClr>
            </a:outerShdw>
          </a:effectLst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</a:t>
            </a: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ьо</a:t>
            </a: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годн</a:t>
            </a: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і</a:t>
            </a: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в</a:t>
            </a: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чимося 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rgbClr val="FF6C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не бути ідеальними</a:t>
            </a: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SemiBold"/>
              <a:buNone/>
            </a:pP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аж б</a:t>
            </a:r>
            <a:r>
              <a:rPr b="0"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і</a:t>
            </a:r>
            <a:r>
              <a:rPr b="0" lang="ru" sz="3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гом</a:t>
            </a:r>
            <a:endParaRPr b="0" sz="34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62" name="Google Shape;562;p1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21852" y="2947078"/>
            <a:ext cx="1700213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Другая 35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0AA2E6"/>
      </a:accent5>
      <a:accent6>
        <a:srgbClr val="F79646"/>
      </a:accent6>
      <a:hlink>
        <a:srgbClr val="0070C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Другая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6B0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Voodoo Powerpoint Template">
  <a:themeElements>
    <a:clrScheme name="Другая 1">
      <a:dk1>
        <a:srgbClr val="222222"/>
      </a:dk1>
      <a:lt1>
        <a:srgbClr val="F0F0F0"/>
      </a:lt1>
      <a:dk2>
        <a:srgbClr val="222222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Другая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6B0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